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1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72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5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04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4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4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4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7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063C-B486-4C4D-B261-18457F6C9EA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8FF6-F652-40CA-9CFF-F41B57C1D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on Charities’ Reputability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2D0E6-B543-486F-8EB2-4D08DC9B0D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Tyler Stoney</a:t>
            </a:r>
          </a:p>
        </p:txBody>
      </p:sp>
    </p:spTree>
    <p:extLst>
      <p:ext uri="{BB962C8B-B14F-4D97-AF65-F5344CB8AC3E}">
        <p14:creationId xmlns:p14="http://schemas.microsoft.com/office/powerpoint/2010/main" val="223914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6782-D334-4A62-85A0-C9A70270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“State” of My Attribute Classification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A5AEF8-D495-4270-B86F-4DFB415762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7" y="4585451"/>
            <a:ext cx="6279424" cy="208806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C80521-8CA9-453F-B4E2-7BEF4D982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8" y="2008137"/>
            <a:ext cx="6424217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1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0543-A67E-4453-8E57-C750BEBD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results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1E6DD2B-6BB1-4933-9FA8-BC4756E34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34" y="1402915"/>
            <a:ext cx="6984105" cy="5160723"/>
          </a:xfrm>
        </p:spPr>
      </p:pic>
    </p:spTree>
    <p:extLst>
      <p:ext uri="{BB962C8B-B14F-4D97-AF65-F5344CB8AC3E}">
        <p14:creationId xmlns:p14="http://schemas.microsoft.com/office/powerpoint/2010/main" val="428623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B8B5-FA5D-4BBB-8E3B-761D5D42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holding this set back?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7F93A3-465A-4F9C-B7A8-8D1F47056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7" y="2022802"/>
            <a:ext cx="4977372" cy="3881437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069937-AD75-49FF-AF89-D63698195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55" y="1930399"/>
            <a:ext cx="5716023" cy="462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8145-C055-44E8-9119-D3DCC76F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the Random Forest Through the Decision Trees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39CE5A-ADAF-4F6D-806B-3C41244AF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89563"/>
            <a:ext cx="6675179" cy="470711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17D084-30CF-424E-B498-EE580956B02D}"/>
              </a:ext>
            </a:extLst>
          </p:cNvPr>
          <p:cNvSpPr txBox="1"/>
          <p:nvPr/>
        </p:nvSpPr>
        <p:spPr>
          <a:xfrm>
            <a:off x="4734838" y="2841031"/>
            <a:ext cx="3858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4.3x better than random guessing</a:t>
            </a:r>
          </a:p>
        </p:txBody>
      </p:sp>
    </p:spTree>
    <p:extLst>
      <p:ext uri="{BB962C8B-B14F-4D97-AF65-F5344CB8AC3E}">
        <p14:creationId xmlns:p14="http://schemas.microsoft.com/office/powerpoint/2010/main" val="43215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C53D-476D-4DDB-83B4-3AA8E0F5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Gears: Classifying by score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74BE21-8A52-4B09-B401-34BC16DA3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57" y="1930400"/>
            <a:ext cx="4074022" cy="4453885"/>
          </a:xfrm>
        </p:spPr>
      </p:pic>
    </p:spTree>
    <p:extLst>
      <p:ext uri="{BB962C8B-B14F-4D97-AF65-F5344CB8AC3E}">
        <p14:creationId xmlns:p14="http://schemas.microsoft.com/office/powerpoint/2010/main" val="366226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A117-EB1F-4BC4-88D0-60D251B4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the redundancy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2094E0-1C06-42CB-91ED-14EEFD156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64" y="1358922"/>
            <a:ext cx="5224400" cy="5420204"/>
          </a:xfrm>
        </p:spPr>
      </p:pic>
    </p:spTree>
    <p:extLst>
      <p:ext uri="{BB962C8B-B14F-4D97-AF65-F5344CB8AC3E}">
        <p14:creationId xmlns:p14="http://schemas.microsoft.com/office/powerpoint/2010/main" val="188507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7F5F-33B4-423B-9293-4ADF04DD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all mean? (Conclusions)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D3C6-AB3B-4802-9ED1-05D8E1BB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analysis a success?</a:t>
            </a:r>
          </a:p>
          <a:p>
            <a:pPr lvl="1"/>
            <a:r>
              <a:rPr lang="en-US" dirty="0"/>
              <a:t>Overall, not really.</a:t>
            </a:r>
          </a:p>
          <a:p>
            <a:pPr lvl="2"/>
            <a:r>
              <a:rPr lang="en-US" dirty="0"/>
              <a:t>39% predictive for charity type</a:t>
            </a:r>
          </a:p>
          <a:p>
            <a:pPr lvl="2"/>
            <a:r>
              <a:rPr lang="en-US" dirty="0"/>
              <a:t>64% predictive for overall score (“reputation”)</a:t>
            </a:r>
          </a:p>
          <a:p>
            <a:pPr lvl="2"/>
            <a:endParaRPr lang="en-US" dirty="0"/>
          </a:p>
          <a:p>
            <a:r>
              <a:rPr lang="en-US" dirty="0"/>
              <a:t>Did I get something out of this?</a:t>
            </a:r>
          </a:p>
          <a:p>
            <a:pPr lvl="1"/>
            <a:r>
              <a:rPr lang="en-US" dirty="0"/>
              <a:t>Yes; the CEO’s paycheck plays a huge role in whether the company </a:t>
            </a:r>
            <a:r>
              <a:rPr lang="en-US"/>
              <a:t>is reputable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91EB-07A9-47A7-9E33-3908233B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193F1-5098-4E3C-8E95-C8A0D7A8A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Charities are businesses</a:t>
            </a:r>
          </a:p>
          <a:p>
            <a:r>
              <a:rPr lang="en-US" dirty="0"/>
              <a:t>Not all businesses are reputable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∴ </a:t>
            </a:r>
            <a:r>
              <a:rPr lang="en-US" dirty="0"/>
              <a:t>Some charities may not be reputable</a:t>
            </a:r>
          </a:p>
          <a:p>
            <a:endParaRPr lang="en-US" dirty="0"/>
          </a:p>
          <a:p>
            <a:r>
              <a:rPr lang="en-US" dirty="0"/>
              <a:t>Clean dataset from Kaggle, no solutions, new analysis</a:t>
            </a:r>
          </a:p>
          <a:p>
            <a:pPr lvl="1"/>
            <a:r>
              <a:rPr lang="en-US" dirty="0"/>
              <a:t>Scraped from a site who collects these statistics on charities in the US</a:t>
            </a:r>
          </a:p>
        </p:txBody>
      </p:sp>
    </p:spTree>
    <p:extLst>
      <p:ext uri="{BB962C8B-B14F-4D97-AF65-F5344CB8AC3E}">
        <p14:creationId xmlns:p14="http://schemas.microsoft.com/office/powerpoint/2010/main" val="397778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DABEB5-0C0C-4316-9C21-B48A8620C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26" y="882737"/>
            <a:ext cx="7232007" cy="55935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CD322C-491B-4111-AFE3-072E7B9D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C549B-708C-4563-860D-80A47BA7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Accountability_score</a:t>
            </a:r>
            <a:endParaRPr lang="en-US" dirty="0"/>
          </a:p>
          <a:p>
            <a:r>
              <a:rPr lang="en-US" dirty="0" err="1"/>
              <a:t>Financial_score</a:t>
            </a:r>
            <a:endParaRPr lang="en-US" dirty="0"/>
          </a:p>
          <a:p>
            <a:r>
              <a:rPr lang="en-US" dirty="0" err="1"/>
              <a:t>Overall_score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Organization_type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 primary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28BF-A2FE-44F6-8A22-2772254C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Am I Looking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2850C-4C5B-4166-882A-6DA334A8A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Classify organization’s type (Health, animal, religious, </a:t>
            </a:r>
            <a:r>
              <a:rPr lang="en-US" dirty="0" err="1"/>
              <a:t>etc</a:t>
            </a:r>
            <a:r>
              <a:rPr lang="en-US" dirty="0"/>
              <a:t>) based on performance</a:t>
            </a:r>
          </a:p>
          <a:p>
            <a:pPr lvl="1"/>
            <a:r>
              <a:rPr lang="en-US" dirty="0"/>
              <a:t>Can performance be used to stereotype the organization’s purpose or vice-versa</a:t>
            </a:r>
          </a:p>
        </p:txBody>
      </p:sp>
    </p:spTree>
    <p:extLst>
      <p:ext uri="{BB962C8B-B14F-4D97-AF65-F5344CB8AC3E}">
        <p14:creationId xmlns:p14="http://schemas.microsoft.com/office/powerpoint/2010/main" val="59020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5544-B272-4CB6-A8F4-C6E071A8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49178-1065-487F-B8EC-01C56B081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J48</a:t>
            </a:r>
          </a:p>
          <a:p>
            <a:pPr lvl="1"/>
            <a:r>
              <a:rPr lang="en-US" dirty="0"/>
              <a:t>Trees performant with redundancy</a:t>
            </a:r>
          </a:p>
          <a:p>
            <a:pPr lvl="1"/>
            <a:endParaRPr lang="en-US" dirty="0"/>
          </a:p>
          <a:p>
            <a:r>
              <a:rPr lang="en-US" dirty="0"/>
              <a:t>First tree, no modifications to set, massive, little payout.</a:t>
            </a:r>
          </a:p>
          <a:p>
            <a:pPr lvl="1"/>
            <a:r>
              <a:rPr lang="en-US" dirty="0"/>
              <a:t>10-fold cross CCI: 25%, kappa 0.12</a:t>
            </a:r>
          </a:p>
          <a:p>
            <a:pPr lvl="1"/>
            <a:r>
              <a:rPr lang="en-US" dirty="0"/>
              <a:t>15 percent split CCI: 22%, kappa 0.089</a:t>
            </a:r>
          </a:p>
          <a:p>
            <a:endParaRPr lang="en-US" dirty="0"/>
          </a:p>
          <a:p>
            <a:r>
              <a:rPr lang="en-US" dirty="0"/>
              <a:t>11 organization types, so random guess = 1/11 = ~ 9%</a:t>
            </a:r>
          </a:p>
        </p:txBody>
      </p:sp>
    </p:spTree>
    <p:extLst>
      <p:ext uri="{BB962C8B-B14F-4D97-AF65-F5344CB8AC3E}">
        <p14:creationId xmlns:p14="http://schemas.microsoft.com/office/powerpoint/2010/main" val="426185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47DF-148D-47E5-AE80-AA27938B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 – J48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56450F-4BE0-4C78-92A3-C4E1584CAC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94" y="1252603"/>
            <a:ext cx="7054583" cy="5339928"/>
          </a:xfrm>
        </p:spPr>
      </p:pic>
    </p:spTree>
    <p:extLst>
      <p:ext uri="{BB962C8B-B14F-4D97-AF65-F5344CB8AC3E}">
        <p14:creationId xmlns:p14="http://schemas.microsoft.com/office/powerpoint/2010/main" val="209029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4002-B119-4FFC-85DB-E6330113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Inter-instance correlations?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287C-7985-4CE5-B7F1-ED3D4913A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story short, no.</a:t>
            </a:r>
          </a:p>
          <a:p>
            <a:r>
              <a:rPr lang="en-US" dirty="0" err="1"/>
              <a:t>IBk</a:t>
            </a:r>
            <a:r>
              <a:rPr lang="en-US" dirty="0"/>
              <a:t>, K* were not performant; ran worse than J48.</a:t>
            </a:r>
          </a:p>
          <a:p>
            <a:pPr lvl="1"/>
            <a:r>
              <a:rPr lang="en-US" dirty="0"/>
              <a:t>J48 is decision tree making correlations across the dataset</a:t>
            </a:r>
          </a:p>
          <a:p>
            <a:pPr lvl="1"/>
            <a:r>
              <a:rPr lang="en-US" dirty="0"/>
              <a:t>These instances are independent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3D544-278F-4DD1-B282-8487802F7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96" y="3816524"/>
            <a:ext cx="5623046" cy="17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1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6EC2-BCC8-4E14-81B1-6530F2FF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ECFA-82F6-42DC-A36E-B716A273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“Select Attributes” tab in Weka</a:t>
            </a:r>
          </a:p>
          <a:p>
            <a:r>
              <a:rPr lang="en-US" dirty="0"/>
              <a:t>Ranker + </a:t>
            </a:r>
            <a:r>
              <a:rPr lang="en-US" dirty="0" err="1"/>
              <a:t>GainRatioAttributeEvaluator</a:t>
            </a:r>
            <a:endParaRPr lang="en-US" dirty="0"/>
          </a:p>
          <a:p>
            <a:pPr lvl="1"/>
            <a:r>
              <a:rPr lang="en-US" dirty="0"/>
              <a:t>Information gain ratio: biases against high numbers of distinct values</a:t>
            </a:r>
          </a:p>
        </p:txBody>
      </p:sp>
    </p:spTree>
    <p:extLst>
      <p:ext uri="{BB962C8B-B14F-4D97-AF65-F5344CB8AC3E}">
        <p14:creationId xmlns:p14="http://schemas.microsoft.com/office/powerpoint/2010/main" val="304555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3302-0E5F-4D14-BA5B-08004A0B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“State” of My Attribute Classification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7DA8E6-CC1C-4EAA-92DD-730886FCC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66" y="4473286"/>
            <a:ext cx="6218459" cy="2187130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DF9F60-A26E-40CD-B71A-8A7B2EFF7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7" y="1930400"/>
            <a:ext cx="6828112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90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312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Trebuchet MS</vt:lpstr>
      <vt:lpstr>Wingdings</vt:lpstr>
      <vt:lpstr>Wingdings 3</vt:lpstr>
      <vt:lpstr>Facet</vt:lpstr>
      <vt:lpstr>Analysis on Charities’ Reputability</vt:lpstr>
      <vt:lpstr>Background</vt:lpstr>
      <vt:lpstr>Attributes of Note</vt:lpstr>
      <vt:lpstr>What Am I Looking For?</vt:lpstr>
      <vt:lpstr>First Steps</vt:lpstr>
      <vt:lpstr>First Steps – J48</vt:lpstr>
      <vt:lpstr>Inter-instance correlations?</vt:lpstr>
      <vt:lpstr>Classify attributes</vt:lpstr>
      <vt:lpstr>The “State” of My Attribute Classification</vt:lpstr>
      <vt:lpstr>The “State” of My Attribute Classification</vt:lpstr>
      <vt:lpstr>Immediate results</vt:lpstr>
      <vt:lpstr>What’s holding this set back?</vt:lpstr>
      <vt:lpstr>See the Random Forest Through the Decision Trees</vt:lpstr>
      <vt:lpstr>Switching Gears: Classifying by score</vt:lpstr>
      <vt:lpstr>Cut the redundancy</vt:lpstr>
      <vt:lpstr>What does it all mean? (Conclusions)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on Charities’ Reputability</dc:title>
  <dc:creator>Tyler Stoney</dc:creator>
  <cp:lastModifiedBy>Tyler Stoney</cp:lastModifiedBy>
  <cp:revision>11</cp:revision>
  <dcterms:created xsi:type="dcterms:W3CDTF">2018-05-09T01:57:04Z</dcterms:created>
  <dcterms:modified xsi:type="dcterms:W3CDTF">2018-05-09T03:46:11Z</dcterms:modified>
</cp:coreProperties>
</file>