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95" d="100"/>
          <a:sy n="95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6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8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7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3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5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3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2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2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455F-5574-4876-90CB-C3E0BA97125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D0D9-5E6B-476F-9824-7127A064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9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Locks and Condition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9/21/2016 class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5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locks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object in Java has an internal, unnamed lock.</a:t>
            </a:r>
          </a:p>
          <a:p>
            <a:r>
              <a:rPr lang="en-US" dirty="0"/>
              <a:t>p</a:t>
            </a:r>
            <a:r>
              <a:rPr lang="en-US" dirty="0" smtClean="0"/>
              <a:t>ublic void synchronized METHOD(PARAMS) {</a:t>
            </a:r>
          </a:p>
          <a:p>
            <a:pPr lvl="1"/>
            <a:r>
              <a:rPr lang="en-US" dirty="0" smtClean="0"/>
              <a:t>// The thread that calls this method must acquire the implicit lock in</a:t>
            </a:r>
          </a:p>
          <a:p>
            <a:pPr lvl="1"/>
            <a:r>
              <a:rPr lang="en-US" dirty="0" smtClean="0"/>
              <a:t>// *this* object before gaining entry to the method. Returning from the</a:t>
            </a:r>
          </a:p>
          <a:p>
            <a:pPr lvl="1"/>
            <a:r>
              <a:rPr lang="en-US" dirty="0" smtClean="0"/>
              <a:t>// method releases the lock.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// In any block of code in this object:</a:t>
            </a:r>
          </a:p>
          <a:p>
            <a:r>
              <a:rPr lang="en-US" dirty="0"/>
              <a:t>s</a:t>
            </a:r>
            <a:r>
              <a:rPr lang="en-US" dirty="0" smtClean="0"/>
              <a:t>ynchronized(this) {</a:t>
            </a:r>
          </a:p>
          <a:p>
            <a:pPr lvl="1"/>
            <a:r>
              <a:rPr lang="en-US" dirty="0" smtClean="0"/>
              <a:t>// The code inside this block uses the implicit lock.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@</a:t>
            </a:r>
            <a:r>
              <a:rPr lang="en-US" dirty="0" err="1" smtClean="0"/>
              <a:t>GuardedBy</a:t>
            </a:r>
            <a:r>
              <a:rPr lang="en-US" dirty="0" smtClean="0"/>
              <a:t>(</a:t>
            </a:r>
            <a:r>
              <a:rPr lang="en-US" dirty="0" err="1" smtClean="0"/>
              <a:t>lockObject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mutable data field accessible to multiple threads that is *not* thread safe:</a:t>
            </a:r>
          </a:p>
          <a:p>
            <a:r>
              <a:rPr lang="en-US" dirty="0" smtClean="0"/>
              <a:t> @</a:t>
            </a:r>
            <a:r>
              <a:rPr lang="en-US" dirty="0" err="1" smtClean="0"/>
              <a:t>GuardedBy</a:t>
            </a:r>
            <a:r>
              <a:rPr lang="en-US" dirty="0" smtClean="0"/>
              <a:t>(</a:t>
            </a:r>
            <a:r>
              <a:rPr lang="en-US" dirty="0" err="1" smtClean="0"/>
              <a:t>lockObject</a:t>
            </a:r>
            <a:r>
              <a:rPr lang="en-US" dirty="0" smtClean="0"/>
              <a:t>) immediately before that data field declaration states the lock that guards access to the data field.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3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built into every Java object.</a:t>
            </a:r>
          </a:p>
          <a:p>
            <a:r>
              <a:rPr lang="en-US" dirty="0" smtClean="0"/>
              <a:t>It is a mechanism for releasing the lock *and* waiting for a message from another thread who acquires the lock, and then re-acquiring the lock from within the synchronized.</a:t>
            </a:r>
          </a:p>
          <a:p>
            <a:r>
              <a:rPr lang="en-US" dirty="0" smtClean="0"/>
              <a:t>With implicit locks &amp; implicit </a:t>
            </a:r>
            <a:r>
              <a:rPr lang="en-US" dirty="0" err="1" smtClean="0"/>
              <a:t>condvars</a:t>
            </a:r>
            <a:r>
              <a:rPr lang="en-US" dirty="0" smtClean="0"/>
              <a:t>, use the lock object’s wait() to release-wait-reacquire the lock in one thread, and use the lock object’s </a:t>
            </a:r>
            <a:r>
              <a:rPr lang="en-US" sz="3200" b="1" u="sng" dirty="0" err="1" smtClean="0"/>
              <a:t>notifyAll</a:t>
            </a:r>
            <a:r>
              <a:rPr lang="en-US" sz="3200" b="1" u="sng" dirty="0" smtClean="0"/>
              <a:t>() </a:t>
            </a:r>
            <a:r>
              <a:rPr lang="en-US" dirty="0" smtClean="0"/>
              <a:t>or notify() to send the message from another thread.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0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Explicit, reentrant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java.util.concurrent.locks.ReentrantLock</a:t>
            </a:r>
            <a:endParaRPr lang="en-US" dirty="0" smtClean="0"/>
          </a:p>
          <a:p>
            <a:r>
              <a:rPr lang="en-US" dirty="0" smtClean="0"/>
              <a:t>A reentrant lock allows a single thread to lock it multiple times. It must release the lock the same number of times.</a:t>
            </a:r>
          </a:p>
          <a:p>
            <a:pPr lvl="1"/>
            <a:r>
              <a:rPr lang="en-US" dirty="0" smtClean="0"/>
              <a:t>Python and the C/POSIX libraries also support non-reentrant locks.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ock() and its variants are explicit methods for acquiring the lock.</a:t>
            </a:r>
          </a:p>
          <a:p>
            <a:r>
              <a:rPr lang="en-US" b="1" u="sng" dirty="0" smtClean="0"/>
              <a:t>PUT THE </a:t>
            </a:r>
            <a:r>
              <a:rPr lang="en-US" dirty="0" smtClean="0"/>
              <a:t>unlock() call in a finally clause, for which the lock was acquired before entering the try clause. Not doing so costs points!</a:t>
            </a:r>
          </a:p>
          <a:p>
            <a:r>
              <a:rPr lang="en-US" dirty="0" smtClean="0"/>
              <a:t>Unlike synchronized methods/blocks, a thread can hold an explicit lock even after returning from the acquiring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81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 for explicit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mylock.newCondition</a:t>
            </a:r>
            <a:r>
              <a:rPr lang="en-US" dirty="0" smtClean="0"/>
              <a:t>() returns a </a:t>
            </a:r>
            <a:r>
              <a:rPr lang="en-US" b="1" dirty="0" err="1" smtClean="0"/>
              <a:t>java.util.concurrent.locks</a:t>
            </a:r>
            <a:r>
              <a:rPr lang="en-US" dirty="0" smtClean="0"/>
              <a:t> associated with </a:t>
            </a:r>
            <a:r>
              <a:rPr lang="en-US" dirty="0" err="1" smtClean="0"/>
              <a:t>mylock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explicit </a:t>
            </a:r>
            <a:r>
              <a:rPr lang="en-US" dirty="0" err="1" smtClean="0"/>
              <a:t>condvar</a:t>
            </a:r>
            <a:r>
              <a:rPr lang="en-US" dirty="0" smtClean="0"/>
              <a:t> has methods await(), signal() and </a:t>
            </a:r>
            <a:r>
              <a:rPr lang="en-US" dirty="0" err="1" smtClean="0"/>
              <a:t>signalAll</a:t>
            </a:r>
            <a:r>
              <a:rPr lang="en-US" dirty="0" smtClean="0"/>
              <a:t>() instead of wait()/notify()/</a:t>
            </a:r>
            <a:r>
              <a:rPr lang="en-US" dirty="0" err="1" smtClean="0"/>
              <a:t>notifyAll</a:t>
            </a:r>
            <a:r>
              <a:rPr lang="en-US" dirty="0" smtClean="0"/>
              <a:t>(), which are associate with an implicit lock contained in each Java Object.</a:t>
            </a:r>
          </a:p>
        </p:txBody>
      </p:sp>
    </p:spTree>
    <p:extLst>
      <p:ext uri="{BB962C8B-B14F-4D97-AF65-F5344CB8AC3E}">
        <p14:creationId xmlns:p14="http://schemas.microsoft.com/office/powerpoint/2010/main" val="34376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Thread.start</a:t>
            </a:r>
            <a:r>
              <a:rPr lang="en-US" dirty="0" smtClean="0"/>
              <a:t>() and </a:t>
            </a:r>
            <a:r>
              <a:rPr lang="en-US" dirty="0" err="1" smtClean="0"/>
              <a:t>Thread.join</a:t>
            </a:r>
            <a:r>
              <a:rPr lang="en-US" dirty="0" smtClean="0"/>
              <a:t>() are additional synchronization methods.</a:t>
            </a:r>
          </a:p>
          <a:p>
            <a:r>
              <a:rPr lang="en-US" dirty="0" err="1" smtClean="0"/>
              <a:t>java.util.concurrent.locks.ReentrantReadWriteLock</a:t>
            </a:r>
            <a:r>
              <a:rPr lang="en-US" dirty="0" smtClean="0"/>
              <a:t> provides a read/ write lock.</a:t>
            </a:r>
          </a:p>
          <a:p>
            <a:r>
              <a:rPr lang="en-US" dirty="0" smtClean="0"/>
              <a:t>A read / write lock allows multiple reader threads or a single writer thread to acquire the lock at a given time.</a:t>
            </a:r>
          </a:p>
          <a:p>
            <a:r>
              <a:rPr lang="en-US" dirty="0" smtClean="0"/>
              <a:t>Look at </a:t>
            </a:r>
            <a:r>
              <a:rPr lang="en-US" dirty="0" err="1" smtClean="0"/>
              <a:t>java.util.Collections</a:t>
            </a:r>
            <a:r>
              <a:rPr lang="en-US" dirty="0" smtClean="0"/>
              <a:t> unmodifiable*() (which does not guarantee an immutable object is returned), and synchronized*() which wraps a lock around each access and mutation method. The latter does not solve Iterators being atomic.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0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 </a:t>
            </a:r>
            <a:r>
              <a:rPr lang="en-US" dirty="0" err="1" smtClean="0"/>
              <a:t>ReentrantLock</a:t>
            </a:r>
            <a:r>
              <a:rPr lang="en-US" dirty="0" smtClean="0"/>
              <a:t> and @</a:t>
            </a:r>
            <a:r>
              <a:rPr lang="en-US" dirty="0" err="1" smtClean="0"/>
              <a:t>GuardedBy</a:t>
            </a:r>
            <a:r>
              <a:rPr lang="en-US" dirty="0" smtClean="0"/>
              <a:t>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/home/KUTZTOWN/parson/</a:t>
            </a:r>
            <a:r>
              <a:rPr lang="en-US" dirty="0" err="1" smtClean="0"/>
              <a:t>multip</a:t>
            </a:r>
            <a:r>
              <a:rPr lang="en-US" dirty="0" smtClean="0"/>
              <a:t>/spring2015/spring2015exam/ProducerConsumerLListReentrantLock.java</a:t>
            </a:r>
          </a:p>
        </p:txBody>
      </p:sp>
    </p:spTree>
    <p:extLst>
      <p:ext uri="{BB962C8B-B14F-4D97-AF65-F5344CB8AC3E}">
        <p14:creationId xmlns:p14="http://schemas.microsoft.com/office/powerpoint/2010/main" val="3258172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450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Locks and Condition Variables</vt:lpstr>
      <vt:lpstr>Implicit locks in Java</vt:lpstr>
      <vt:lpstr> @GuardedBy(lockObject)</vt:lpstr>
      <vt:lpstr>Implicit condition variables</vt:lpstr>
      <vt:lpstr>Explicit, reentrant locks</vt:lpstr>
      <vt:lpstr>Condition variables for explicit locks</vt:lpstr>
      <vt:lpstr>Misc.</vt:lpstr>
      <vt:lpstr>Use of a ReentrantLock and @GuardedBy annotation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Locks and Condition Variables</dc:title>
  <dc:creator>Parson, Dale</dc:creator>
  <cp:lastModifiedBy>Parson, Dale</cp:lastModifiedBy>
  <cp:revision>13</cp:revision>
  <dcterms:created xsi:type="dcterms:W3CDTF">2016-09-21T22:20:47Z</dcterms:created>
  <dcterms:modified xsi:type="dcterms:W3CDTF">2016-09-29T15:34:35Z</dcterms:modified>
</cp:coreProperties>
</file>