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-672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2410-2FC0-4CC6-B44C-DDB481F5DBE4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93FE-BDE1-49C4-AABF-929FE9F5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8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2410-2FC0-4CC6-B44C-DDB481F5DBE4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93FE-BDE1-49C4-AABF-929FE9F5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0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2410-2FC0-4CC6-B44C-DDB481F5DBE4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93FE-BDE1-49C4-AABF-929FE9F5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8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2410-2FC0-4CC6-B44C-DDB481F5DBE4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93FE-BDE1-49C4-AABF-929FE9F5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1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2410-2FC0-4CC6-B44C-DDB481F5DBE4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93FE-BDE1-49C4-AABF-929FE9F5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0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2410-2FC0-4CC6-B44C-DDB481F5DBE4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93FE-BDE1-49C4-AABF-929FE9F5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4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2410-2FC0-4CC6-B44C-DDB481F5DBE4}" type="datetimeFigureOut">
              <a:rPr lang="en-US" smtClean="0"/>
              <a:t>3/22/18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93FE-BDE1-49C4-AABF-929FE9F5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6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2410-2FC0-4CC6-B44C-DDB481F5DBE4}" type="datetimeFigureOut">
              <a:rPr lang="en-US" smtClean="0"/>
              <a:t>3/22/18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93FE-BDE1-49C4-AABF-929FE9F5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5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2410-2FC0-4CC6-B44C-DDB481F5DBE4}" type="datetimeFigureOut">
              <a:rPr lang="en-US" smtClean="0"/>
              <a:t>3/22/18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93FE-BDE1-49C4-AABF-929FE9F5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2410-2FC0-4CC6-B44C-DDB481F5DBE4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93FE-BDE1-49C4-AABF-929FE9F5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8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2410-2FC0-4CC6-B44C-DDB481F5DBE4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93FE-BDE1-49C4-AABF-929FE9F5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8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72410-2FC0-4CC6-B44C-DDB481F5DBE4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A93FE-BDE1-49C4-AABF-929FE9F5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faculty.kutztown.edu/parson/RTVCParsonStudent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CSC120 Assignment 3 Outline, Spring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D. Parson</a:t>
            </a:r>
          </a:p>
          <a:p>
            <a:r>
              <a:rPr lang="en-US" dirty="0" smtClean="0"/>
              <a:t>This is adapted from the assignment handout. There is a Blackboard Collaborate video recording of these steps under:</a:t>
            </a:r>
          </a:p>
          <a:p>
            <a:r>
              <a:rPr lang="en-US" dirty="0" smtClean="0"/>
              <a:t>D2L -&gt; Communications -&gt; Collaborate Ultra -&gt; Recordings (use menu in upper left), then view the March 22 recording.</a:t>
            </a:r>
          </a:p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http://faculty.kutztown.edu/parson/RTVCParsonStudent.html</a:t>
            </a:r>
            <a:r>
              <a:rPr lang="en-US" dirty="0" smtClean="0"/>
              <a:t> step 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178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it.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AND RUN. IT SHOULD WORK!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73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9: Replace at least 2 Avatar objects with a 2-element array,.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/* 9. Create a global array variable "crowd" that holds 2 or more Avatar objects.</a:t>
            </a:r>
          </a:p>
          <a:p>
            <a:r>
              <a:rPr lang="en-US" dirty="0"/>
              <a:t>/* Construct two Avatar objects and place them into this array in setup().</a:t>
            </a:r>
          </a:p>
          <a:p>
            <a:r>
              <a:rPr lang="en-US" dirty="0"/>
              <a:t>/</a:t>
            </a:r>
          </a:p>
          <a:p>
            <a:r>
              <a:rPr lang="en-US" dirty="0"/>
              <a:t>* You can use the same parameters or different parameters as used for avatar1 and avatar2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675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10: display() &amp; move() Avatar objects in the array.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/* 10. Comment out the avatar1 &amp; avatar2 display() and move() code of step 8</a:t>
            </a:r>
          </a:p>
          <a:p>
            <a:r>
              <a:rPr lang="en-US" dirty="0"/>
              <a:t>/* (do not</a:t>
            </a:r>
          </a:p>
          <a:p>
            <a:r>
              <a:rPr lang="en-US" dirty="0"/>
              <a:t>delete it), and add a loop (for or while loop) to display()</a:t>
            </a:r>
          </a:p>
          <a:p>
            <a:r>
              <a:rPr lang="en-US" dirty="0"/>
              <a:t>/* and move() all of the Avatar objects in array crowd in its place.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85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11: Update documentation.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/* 11. Update documentation comments at the top of the sketch, also for</a:t>
            </a:r>
          </a:p>
          <a:p>
            <a:r>
              <a:rPr lang="en-US" dirty="0"/>
              <a:t>/* class Avatar and each of its</a:t>
            </a:r>
          </a:p>
          <a:p>
            <a:r>
              <a:rPr lang="en-US" dirty="0"/>
              <a:t>fields and functions, and for any other code</a:t>
            </a:r>
          </a:p>
          <a:p>
            <a:r>
              <a:rPr lang="en-US" dirty="0"/>
              <a:t>/* that has changed in this assignment 3 code.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PUT YOUR NAME AT THE 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8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Place class Avatar around display().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/* 1. Create "class Avatar" around definition of function </a:t>
            </a:r>
            <a:r>
              <a:rPr lang="en-US" dirty="0" smtClean="0"/>
              <a:t>display(..</a:t>
            </a:r>
            <a:endParaRPr lang="en-US" dirty="0"/>
          </a:p>
          <a:p>
            <a:r>
              <a:rPr lang="en-US" dirty="0"/>
              <a:t>.).</a:t>
            </a:r>
          </a:p>
          <a:p>
            <a:r>
              <a:rPr lang="en-US" dirty="0"/>
              <a:t>/* Increase indent for the function. It is now inside the class.</a:t>
            </a:r>
          </a:p>
          <a:p>
            <a:r>
              <a:rPr lang="en-US" dirty="0"/>
              <a:t>/* </a:t>
            </a:r>
            <a:r>
              <a:rPr lang="en-US" strike="sngStrike" dirty="0"/>
              <a:t>Change the function's name from "avatar" to "display</a:t>
            </a:r>
            <a:r>
              <a:rPr lang="en-US" strike="sngStrike" dirty="0" smtClean="0"/>
              <a:t>".</a:t>
            </a:r>
          </a:p>
          <a:p>
            <a:endParaRPr lang="en-US" strike="sngStrike" dirty="0"/>
          </a:p>
          <a:p>
            <a:r>
              <a:rPr lang="en-US" dirty="0" smtClean="0"/>
              <a:t>First thing to do is get assignment 2 up to snuff if it isn’t, open it and save it as </a:t>
            </a:r>
            <a:r>
              <a:rPr lang="en-US" dirty="0" err="1" smtClean="0"/>
              <a:t>avatarClass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Function is already called display, surround it with </a:t>
            </a:r>
            <a:r>
              <a:rPr lang="en-US" b="1" dirty="0" smtClean="0"/>
              <a:t>class Avatar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94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Move display()s parameters to class variables.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/* 2. Remove function parameters </a:t>
            </a:r>
            <a:r>
              <a:rPr lang="en-US" dirty="0" err="1"/>
              <a:t>avx</a:t>
            </a:r>
            <a:r>
              <a:rPr lang="en-US" dirty="0"/>
              <a:t>, </a:t>
            </a:r>
            <a:r>
              <a:rPr lang="en-US" dirty="0" err="1"/>
              <a:t>avy</a:t>
            </a:r>
            <a:r>
              <a:rPr lang="en-US" dirty="0"/>
              <a:t>, </a:t>
            </a:r>
            <a:r>
              <a:rPr lang="en-US" dirty="0" err="1"/>
              <a:t>avscale</a:t>
            </a:r>
            <a:r>
              <a:rPr lang="en-US" dirty="0"/>
              <a:t>, and any other</a:t>
            </a:r>
          </a:p>
          <a:p>
            <a:r>
              <a:rPr lang="en-US" dirty="0"/>
              <a:t>/* parameters to this function from its </a:t>
            </a:r>
            <a:r>
              <a:rPr lang="en-US" dirty="0" smtClean="0"/>
              <a:t>parameter </a:t>
            </a:r>
            <a:r>
              <a:rPr lang="en-US" dirty="0"/>
              <a:t>list, and</a:t>
            </a:r>
          </a:p>
          <a:p>
            <a:r>
              <a:rPr lang="en-US" dirty="0"/>
              <a:t>/* make them into data fields (variables) inside the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278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Put the move code into class function move().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/* 3. Create another function "void move()" inside the Avatar</a:t>
            </a:r>
          </a:p>
          <a:p>
            <a:r>
              <a:rPr lang="en-US" dirty="0"/>
              <a:t>/* class, and put all of the code to update the Avatar's location</a:t>
            </a:r>
          </a:p>
          <a:p>
            <a:r>
              <a:rPr lang="en-US" dirty="0"/>
              <a:t>/* and other Avatar data </a:t>
            </a:r>
            <a:r>
              <a:rPr lang="en-US" dirty="0" smtClean="0"/>
              <a:t>fields </a:t>
            </a:r>
            <a:r>
              <a:rPr lang="en-US" dirty="0"/>
              <a:t>into move(). Make sure to change</a:t>
            </a:r>
          </a:p>
          <a:p>
            <a:r>
              <a:rPr lang="en-US" dirty="0"/>
              <a:t>/* the variable names in the move() code to match the Avatar data</a:t>
            </a:r>
          </a:p>
          <a:p>
            <a:r>
              <a:rPr lang="en-US" dirty="0"/>
              <a:t>/* fields, e.g., </a:t>
            </a:r>
            <a:r>
              <a:rPr lang="en-US" dirty="0" err="1"/>
              <a:t>avx</a:t>
            </a:r>
            <a:r>
              <a:rPr lang="en-US" dirty="0"/>
              <a:t>, </a:t>
            </a:r>
            <a:r>
              <a:rPr lang="en-US" dirty="0" err="1"/>
              <a:t>avy</a:t>
            </a:r>
            <a:r>
              <a:rPr lang="en-US" dirty="0"/>
              <a:t>, etc. I needed to create two Avatar fields</a:t>
            </a:r>
          </a:p>
          <a:p>
            <a:r>
              <a:rPr lang="en-US" dirty="0"/>
              <a:t>/* "</a:t>
            </a:r>
            <a:r>
              <a:rPr lang="en-US" dirty="0" err="1"/>
              <a:t>avxspeed</a:t>
            </a:r>
            <a:r>
              <a:rPr lang="en-US" dirty="0"/>
              <a:t>" and "</a:t>
            </a:r>
            <a:r>
              <a:rPr lang="en-US" dirty="0" err="1"/>
              <a:t>wiggleAmountspeed</a:t>
            </a:r>
            <a:r>
              <a:rPr lang="en-US" dirty="0"/>
              <a:t>" to take the place of global</a:t>
            </a:r>
          </a:p>
          <a:p>
            <a:r>
              <a:rPr lang="en-US" dirty="0"/>
              <a:t>/* variables </a:t>
            </a:r>
            <a:r>
              <a:rPr lang="en-US" dirty="0" err="1"/>
              <a:t>avatarXspeed</a:t>
            </a:r>
            <a:r>
              <a:rPr lang="en-US" dirty="0"/>
              <a:t> and </a:t>
            </a:r>
            <a:r>
              <a:rPr lang="en-US" dirty="0" err="1"/>
              <a:t>legXspeed</a:t>
            </a:r>
            <a:r>
              <a:rPr lang="en-US" dirty="0"/>
              <a:t>. Increase indent as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600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Create a constructor to initialize the data variables inside the class.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/* 4. Create a constructor function Avatar(...) inside the class, with</a:t>
            </a:r>
          </a:p>
          <a:p>
            <a:r>
              <a:rPr lang="en-US" dirty="0"/>
              <a:t>/* one parameter for every data field in the class. Name the parameters</a:t>
            </a:r>
          </a:p>
          <a:p>
            <a:r>
              <a:rPr lang="en-US" dirty="0"/>
              <a:t>/* something slightly </a:t>
            </a:r>
            <a:r>
              <a:rPr lang="en-US" dirty="0" smtClean="0"/>
              <a:t>different </a:t>
            </a:r>
            <a:r>
              <a:rPr lang="en-US" dirty="0"/>
              <a:t>from the fields. Use assignment statements</a:t>
            </a:r>
          </a:p>
          <a:p>
            <a:r>
              <a:rPr lang="en-US" dirty="0"/>
              <a:t>/* to assign the values from the parameters into the fields.</a:t>
            </a:r>
          </a:p>
          <a:p>
            <a:r>
              <a:rPr lang="en-US" dirty="0"/>
              <a:t>/* The class definition is now complete. Next, we must use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711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Get rid of avatar’s global variables.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/* 5. Remove all *global* variables associated with Avatar state.</a:t>
            </a:r>
          </a:p>
          <a:p>
            <a:r>
              <a:rPr lang="en-US" dirty="0"/>
              <a:t>/* Mine are </a:t>
            </a:r>
            <a:r>
              <a:rPr lang="en-US" dirty="0" err="1"/>
              <a:t>avatarX</a:t>
            </a:r>
            <a:r>
              <a:rPr lang="en-US" dirty="0"/>
              <a:t>, </a:t>
            </a:r>
            <a:r>
              <a:rPr lang="en-US" dirty="0" err="1"/>
              <a:t>avatarXspeed</a:t>
            </a:r>
            <a:r>
              <a:rPr lang="en-US" dirty="0"/>
              <a:t>, </a:t>
            </a:r>
            <a:r>
              <a:rPr lang="en-US" dirty="0" err="1"/>
              <a:t>legX</a:t>
            </a:r>
            <a:r>
              <a:rPr lang="en-US" dirty="0"/>
              <a:t>, &amp; </a:t>
            </a:r>
            <a:r>
              <a:rPr lang="en-US" dirty="0" err="1"/>
              <a:t>legXspeed</a:t>
            </a:r>
            <a:r>
              <a:rPr lang="en-US" dirty="0"/>
              <a:t>.</a:t>
            </a:r>
          </a:p>
          <a:p>
            <a:r>
              <a:rPr lang="en-US" dirty="0"/>
              <a:t>/* </a:t>
            </a:r>
          </a:p>
          <a:p>
            <a:r>
              <a:rPr lang="en-US" dirty="0"/>
              <a:t>I will deduct </a:t>
            </a:r>
          </a:p>
          <a:p>
            <a:r>
              <a:rPr lang="en-US" dirty="0"/>
              <a:t>points</a:t>
            </a:r>
          </a:p>
          <a:p>
            <a:r>
              <a:rPr lang="en-US" dirty="0"/>
              <a:t>for use of any global variables with your Avatar functions</a:t>
            </a:r>
          </a:p>
          <a:p>
            <a:r>
              <a:rPr lang="en-US" dirty="0"/>
              <a:t>.</a:t>
            </a:r>
          </a:p>
          <a:p>
            <a:r>
              <a:rPr lang="en-US" dirty="0"/>
              <a:t>/* A global variable is a variable </a:t>
            </a:r>
          </a:p>
          <a:p>
            <a:r>
              <a:rPr lang="en-US" dirty="0"/>
              <a:t>declared</a:t>
            </a:r>
          </a:p>
          <a:p>
            <a:r>
              <a:rPr lang="en-US" dirty="0"/>
              <a:t>outside of the class and its functions.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038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Create at least two new global variables.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/* 6. Create </a:t>
            </a:r>
            <a:r>
              <a:rPr lang="en-US" dirty="0" smtClean="0"/>
              <a:t>at least two </a:t>
            </a:r>
            <a:r>
              <a:rPr lang="en-US" dirty="0"/>
              <a:t>new global variables "avatar1" and "avatar2" of class Avatar</a:t>
            </a:r>
            <a:r>
              <a:rPr lang="en-US" dirty="0" smtClean="0"/>
              <a:t>. I created 3 – my primary avatar, and 2 more sitting on lampposts.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939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7: Construct new Avatars. The numeric arguments to the constructor function calls are based on arguments to display() in assignment 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/* 7. In the setup() function, call the constructor for Avatar </a:t>
            </a:r>
            <a:r>
              <a:rPr lang="en-US" dirty="0" smtClean="0"/>
              <a:t>two more times, </a:t>
            </a:r>
            <a:r>
              <a:rPr lang="en-US" dirty="0"/>
              <a:t>once to</a:t>
            </a:r>
          </a:p>
          <a:p>
            <a:r>
              <a:rPr lang="en-US" dirty="0"/>
              <a:t>/* assign an object </a:t>
            </a:r>
            <a:r>
              <a:rPr lang="en-US" dirty="0" smtClean="0"/>
              <a:t>reference </a:t>
            </a:r>
            <a:r>
              <a:rPr lang="en-US" dirty="0"/>
              <a:t>into avatar1, and the second into avatar2.</a:t>
            </a:r>
          </a:p>
          <a:p>
            <a:r>
              <a:rPr lang="en-US" dirty="0"/>
              <a:t>/* Use constructor arguments to give the starting location, speed, and other</a:t>
            </a:r>
          </a:p>
          <a:p>
            <a:r>
              <a:rPr lang="en-US" dirty="0"/>
              <a:t>/* Avatar state for these objects. The constructor parameters show what arguments</a:t>
            </a:r>
          </a:p>
          <a:p>
            <a:r>
              <a:rPr lang="en-US" dirty="0"/>
              <a:t>/* are needed for the constructor</a:t>
            </a:r>
          </a:p>
          <a:p>
            <a:r>
              <a:rPr lang="en-US" dirty="0"/>
              <a:t>. I pulled some of my values from this code</a:t>
            </a:r>
          </a:p>
          <a:p>
            <a:r>
              <a:rPr lang="en-US" dirty="0"/>
              <a:t>/* in assignment 2:</a:t>
            </a:r>
          </a:p>
          <a:p>
            <a:r>
              <a:rPr lang="en-US" dirty="0"/>
              <a:t>/* avatar(</a:t>
            </a:r>
            <a:r>
              <a:rPr lang="en-US" dirty="0" err="1"/>
              <a:t>avatarX</a:t>
            </a:r>
            <a:r>
              <a:rPr lang="en-US" dirty="0"/>
              <a:t>, height/2, 1.0, </a:t>
            </a:r>
            <a:r>
              <a:rPr lang="en-US" dirty="0" err="1"/>
              <a:t>legX</a:t>
            </a:r>
            <a:r>
              <a:rPr lang="en-US" dirty="0"/>
              <a:t>); // initial value of </a:t>
            </a:r>
            <a:r>
              <a:rPr lang="en-US" dirty="0" err="1"/>
              <a:t>avatarX</a:t>
            </a:r>
            <a:r>
              <a:rPr lang="en-US" dirty="0"/>
              <a:t> and </a:t>
            </a:r>
            <a:r>
              <a:rPr lang="en-US" dirty="0" err="1"/>
              <a:t>legX</a:t>
            </a:r>
            <a:r>
              <a:rPr lang="en-US" dirty="0"/>
              <a:t> were 0.</a:t>
            </a:r>
          </a:p>
          <a:p>
            <a:r>
              <a:rPr lang="en-US" dirty="0"/>
              <a:t>/* avatar(2 *width/3, height/5, 0.5, 0); // second call, without </a:t>
            </a:r>
            <a:r>
              <a:rPr lang="en-US" dirty="0" err="1"/>
              <a:t>movemen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592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8: display() &amp; move() these Avatar objects.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/* 8.</a:t>
            </a:r>
          </a:p>
          <a:p>
            <a:r>
              <a:rPr lang="en-US" dirty="0"/>
              <a:t>Inside the draw() function, replace calls to the avatar() function of</a:t>
            </a:r>
          </a:p>
          <a:p>
            <a:r>
              <a:rPr lang="en-US" dirty="0"/>
              <a:t>/* assignment 2 (which drew the avatar) with calls to the display() and move()</a:t>
            </a:r>
          </a:p>
          <a:p>
            <a:r>
              <a:rPr lang="en-US" dirty="0"/>
              <a:t>/* functions of objects avatar1 and avatar2. I replaced this code:</a:t>
            </a:r>
          </a:p>
          <a:p>
            <a:r>
              <a:rPr lang="en-US" dirty="0"/>
              <a:t>/* avatar(</a:t>
            </a:r>
            <a:r>
              <a:rPr lang="en-US" dirty="0" err="1"/>
              <a:t>avatarX</a:t>
            </a:r>
            <a:r>
              <a:rPr lang="en-US" dirty="0"/>
              <a:t>,</a:t>
            </a:r>
          </a:p>
          <a:p>
            <a:r>
              <a:rPr lang="en-US" dirty="0"/>
              <a:t>height/2, 1.0, </a:t>
            </a:r>
            <a:r>
              <a:rPr lang="en-US" dirty="0" err="1"/>
              <a:t>legX</a:t>
            </a:r>
            <a:r>
              <a:rPr lang="en-US" dirty="0"/>
              <a:t>); // initial value of </a:t>
            </a:r>
            <a:r>
              <a:rPr lang="en-US" dirty="0" err="1"/>
              <a:t>avatarX</a:t>
            </a:r>
            <a:r>
              <a:rPr lang="en-US" dirty="0"/>
              <a:t> and </a:t>
            </a:r>
            <a:r>
              <a:rPr lang="en-US" dirty="0" err="1"/>
              <a:t>legX</a:t>
            </a:r>
            <a:r>
              <a:rPr lang="en-US" dirty="0"/>
              <a:t> were 0.</a:t>
            </a:r>
          </a:p>
          <a:p>
            <a:r>
              <a:rPr lang="en-US" dirty="0"/>
              <a:t>/* avatar(2 *width/3, height/5, 0.5, 0); // second call, without movement</a:t>
            </a:r>
          </a:p>
          <a:p>
            <a:r>
              <a:rPr lang="en-US" dirty="0"/>
              <a:t>/* with this code:</a:t>
            </a:r>
          </a:p>
          <a:p>
            <a:r>
              <a:rPr lang="en-US" dirty="0"/>
              <a:t>/* // Display, then move the avatars:</a:t>
            </a:r>
          </a:p>
          <a:p>
            <a:r>
              <a:rPr lang="en-US" dirty="0"/>
              <a:t>/* avatar1.display();</a:t>
            </a:r>
          </a:p>
          <a:p>
            <a:r>
              <a:rPr lang="en-US" dirty="0"/>
              <a:t>/*</a:t>
            </a:r>
          </a:p>
          <a:p>
            <a:r>
              <a:rPr lang="en-US" dirty="0"/>
              <a:t>avatar2.display();</a:t>
            </a:r>
          </a:p>
          <a:p>
            <a:r>
              <a:rPr lang="en-US" dirty="0"/>
              <a:t>/* avatar1.move();</a:t>
            </a:r>
          </a:p>
          <a:p>
            <a:r>
              <a:rPr lang="en-US" dirty="0"/>
              <a:t>/* avatar2.move();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892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1106</Words>
  <Application>Microsoft Macintosh PowerPoint</Application>
  <PresentationFormat>Custom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CSC120 Assignment 3 Outline, Spring 2018</vt:lpstr>
      <vt:lpstr>Step 1: Place class Avatar around display().</vt:lpstr>
      <vt:lpstr>Step 2: Move display()s parameters to class variables.</vt:lpstr>
      <vt:lpstr>Step 3: Put the move code into class function move().</vt:lpstr>
      <vt:lpstr>Step 4: Create a constructor to initialize the data variables inside the class.</vt:lpstr>
      <vt:lpstr>Step 5: Get rid of avatar’s global variables.</vt:lpstr>
      <vt:lpstr>Step 6: Create at least two new global variables.</vt:lpstr>
      <vt:lpstr>Step 7: Construct new Avatars. The numeric arguments to the constructor function calls are based on arguments to display() in assignment 2.</vt:lpstr>
      <vt:lpstr>Step 8: display() &amp; move() these Avatar objects.</vt:lpstr>
      <vt:lpstr>Test it.</vt:lpstr>
      <vt:lpstr>Step 9: Replace at least 2 Avatar objects with a 2-element array,.</vt:lpstr>
      <vt:lpstr>Step 10: display() &amp; move() Avatar objects in the array.</vt:lpstr>
      <vt:lpstr>Step 11: Update documentation.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Parson, Dale</dc:creator>
  <cp:lastModifiedBy>Dale P</cp:lastModifiedBy>
  <cp:revision>11</cp:revision>
  <dcterms:created xsi:type="dcterms:W3CDTF">2018-03-22T16:06:48Z</dcterms:created>
  <dcterms:modified xsi:type="dcterms:W3CDTF">2018-03-22T21:55:26Z</dcterms:modified>
</cp:coreProperties>
</file>