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91422-D253-40B7-9A0F-E61D95C4238A}" v="558" dt="2023-05-10T21:15:27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630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4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0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74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5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4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6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5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3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3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Dissolved Oxygen and pH in streams: Shale and Limestone Bedrock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CSC 558 Final project - Nathan Wilson Rew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802B-5587-EC08-A681-6B09B337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9EAFA-9DE9-23BD-5A2F-F69C68958D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4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9BB8-8F19-69A1-7513-4A4F5717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Dissolved oxygen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52A7A-D685-6B5D-174D-99B58325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Two quick tests</a:t>
            </a:r>
          </a:p>
          <a:p>
            <a:pPr lvl="1">
              <a:buFont typeface="Wingdings 2" pitchFamily="34" charset="0"/>
            </a:pPr>
            <a:r>
              <a:rPr lang="en-US" spc="10" dirty="0">
                <a:solidFill>
                  <a:srgbClr val="000000"/>
                </a:solidFill>
              </a:rPr>
              <a:t>All attributes</a:t>
            </a:r>
          </a:p>
          <a:p>
            <a:pPr lvl="1">
              <a:buFont typeface="Wingdings 2" pitchFamily="34" charset="0"/>
            </a:pPr>
            <a:r>
              <a:rPr lang="en-US" spc="10" dirty="0">
                <a:solidFill>
                  <a:srgbClr val="000000"/>
                </a:solidFill>
              </a:rPr>
              <a:t>Bedrock type only</a:t>
            </a:r>
          </a:p>
          <a:p>
            <a:r>
              <a:rPr lang="en-US" dirty="0">
                <a:solidFill>
                  <a:srgbClr val="000000"/>
                </a:solidFill>
              </a:rPr>
              <a:t>In both cases, coefficient was negligibly small (&lt;0.1)</a:t>
            </a:r>
            <a:endParaRPr lang="en-US" spc="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1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E770-95CC-1A04-DB61-7A39F60E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8449F-68B9-53E3-91DF-88E5227AF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Several tries before zeroing in on a simple but accurate model</a:t>
            </a:r>
          </a:p>
          <a:p>
            <a:r>
              <a:rPr lang="en-US" dirty="0"/>
              <a:t>Discoveries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Discharge and gage height have high influence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Specific conductance may be redundant with pH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Temp. C is less influential than minute of year</a:t>
            </a:r>
          </a:p>
          <a:p>
            <a:pPr lvl="1"/>
            <a:r>
              <a:rPr lang="en-US" spc="10" dirty="0">
                <a:solidFill>
                  <a:srgbClr val="000000"/>
                </a:solidFill>
              </a:rPr>
              <a:t>Negative correlation between bedrock type and pH</a:t>
            </a:r>
          </a:p>
        </p:txBody>
      </p:sp>
    </p:spTree>
    <p:extLst>
      <p:ext uri="{BB962C8B-B14F-4D97-AF65-F5344CB8AC3E}">
        <p14:creationId xmlns:p14="http://schemas.microsoft.com/office/powerpoint/2010/main" val="124052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E770-95CC-1A04-DB61-7A39F60E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7AC30CB3-95A9-6CD2-B6AF-25E733634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312" y="1694731"/>
            <a:ext cx="3525134" cy="4913312"/>
          </a:xfrm>
        </p:spPr>
      </p:pic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F1E95A8-8B08-3724-6AD0-EB22D2B19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61173"/>
            <a:ext cx="4648200" cy="18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5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E770-95CC-1A04-DB61-7A39F60E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8449F-68B9-53E3-91DF-88E5227AF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Why a negative correlation?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Surface conditions?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Pollution?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Counterintuitive, needs more research to say anything conclusive</a:t>
            </a:r>
          </a:p>
        </p:txBody>
      </p:sp>
    </p:spTree>
    <p:extLst>
      <p:ext uri="{BB962C8B-B14F-4D97-AF65-F5344CB8AC3E}">
        <p14:creationId xmlns:p14="http://schemas.microsoft.com/office/powerpoint/2010/main" val="87728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F15D-43B7-61B4-D82E-6703AFD6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3F9A-CFE7-12CA-AAC1-EC61298E5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04B3-3B22-C2A0-1E27-7C1203E5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B90AD-75D3-A933-5B9F-BBAACE5BA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Gage height</a:t>
            </a:r>
          </a:p>
          <a:p>
            <a:r>
              <a:rPr lang="en-US" dirty="0"/>
              <a:t>Discharge</a:t>
            </a:r>
          </a:p>
          <a:p>
            <a:r>
              <a:rPr lang="en-US" dirty="0"/>
              <a:t>Temperature</a:t>
            </a:r>
          </a:p>
          <a:p>
            <a:r>
              <a:rPr lang="en-US" dirty="0"/>
              <a:t>Specific conductance</a:t>
            </a:r>
          </a:p>
          <a:p>
            <a:r>
              <a:rPr lang="en-US" dirty="0"/>
              <a:t>Minute of year</a:t>
            </a:r>
          </a:p>
          <a:p>
            <a:r>
              <a:rPr lang="en-US" dirty="0"/>
              <a:t>Minute of day</a:t>
            </a:r>
          </a:p>
          <a:p>
            <a:r>
              <a:rPr lang="en-US" dirty="0"/>
              <a:t>Day of year</a:t>
            </a:r>
          </a:p>
          <a:p>
            <a:r>
              <a:rPr lang="en-US" dirty="0"/>
              <a:t>Shale/Limestone</a:t>
            </a:r>
          </a:p>
          <a:p>
            <a:r>
              <a:rPr lang="en-US" dirty="0"/>
              <a:t>pH</a:t>
            </a:r>
          </a:p>
          <a:p>
            <a:r>
              <a:rPr lang="en-US" dirty="0"/>
              <a:t>Dissolved oxygen</a:t>
            </a:r>
          </a:p>
        </p:txBody>
      </p:sp>
    </p:spTree>
    <p:extLst>
      <p:ext uri="{BB962C8B-B14F-4D97-AF65-F5344CB8AC3E}">
        <p14:creationId xmlns:p14="http://schemas.microsoft.com/office/powerpoint/2010/main" val="20827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CB939-5FBE-8D80-EAB2-BA663574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EF0F-95CA-B4FB-BDB4-9D3E2E90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USGS stream sampling data</a:t>
            </a:r>
          </a:p>
          <a:p>
            <a:r>
              <a:rPr lang="en-US" dirty="0"/>
              <a:t>Which sites are in streams that flow over limestone?</a:t>
            </a:r>
          </a:p>
          <a:p>
            <a:r>
              <a:rPr lang="en-US" dirty="0"/>
              <a:t>Which sites are in streams that flow over acidic rock (shale)?</a:t>
            </a:r>
          </a:p>
          <a:p>
            <a:r>
              <a:rPr lang="en-US" dirty="0"/>
              <a:t>Get latitude and longitude</a:t>
            </a:r>
          </a:p>
        </p:txBody>
      </p:sp>
    </p:spTree>
    <p:extLst>
      <p:ext uri="{BB962C8B-B14F-4D97-AF65-F5344CB8AC3E}">
        <p14:creationId xmlns:p14="http://schemas.microsoft.com/office/powerpoint/2010/main" val="328097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420C-D76B-02D0-EC09-1A5C2BC0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018096-7E93-DDA2-0AA1-8694E837E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972" y="926514"/>
            <a:ext cx="10414635" cy="4993858"/>
          </a:xfrm>
        </p:spPr>
      </p:pic>
    </p:spTree>
    <p:extLst>
      <p:ext uri="{BB962C8B-B14F-4D97-AF65-F5344CB8AC3E}">
        <p14:creationId xmlns:p14="http://schemas.microsoft.com/office/powerpoint/2010/main" val="21130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F7CA-CD80-4337-0149-A9807420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1F9A56EC-4705-AB71-6184-EB7CA02CD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497" y="161925"/>
            <a:ext cx="8480909" cy="6370637"/>
          </a:xfrm>
        </p:spPr>
      </p:pic>
    </p:spTree>
    <p:extLst>
      <p:ext uri="{BB962C8B-B14F-4D97-AF65-F5344CB8AC3E}">
        <p14:creationId xmlns:p14="http://schemas.microsoft.com/office/powerpoint/2010/main" val="148438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1032-103C-0FEE-2B2B-925C9D78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989BB8B-B50E-DD4D-57E6-A2A160D09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22" y="104775"/>
            <a:ext cx="8890485" cy="6646862"/>
          </a:xfrm>
        </p:spPr>
      </p:pic>
    </p:spTree>
    <p:extLst>
      <p:ext uri="{BB962C8B-B14F-4D97-AF65-F5344CB8AC3E}">
        <p14:creationId xmlns:p14="http://schemas.microsoft.com/office/powerpoint/2010/main" val="428611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32D2-277C-3F5F-3E5B-49DFABF7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0C56E10D-324D-D4FB-92A1-F18F0C98D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056" y="57150"/>
            <a:ext cx="8574367" cy="6627812"/>
          </a:xfrm>
        </p:spPr>
      </p:pic>
    </p:spTree>
    <p:extLst>
      <p:ext uri="{BB962C8B-B14F-4D97-AF65-F5344CB8AC3E}">
        <p14:creationId xmlns:p14="http://schemas.microsoft.com/office/powerpoint/2010/main" val="423267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DA40-88F6-9F2E-F45E-E45DB4B6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830F4-A8E0-035E-46E4-A7DBC4AB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Extract data from raw text using re in Python</a:t>
            </a:r>
          </a:p>
          <a:p>
            <a:r>
              <a:rPr lang="en-US" dirty="0"/>
              <a:t>Switch attribute ID numbers for attribute names</a:t>
            </a:r>
          </a:p>
          <a:p>
            <a:r>
              <a:rPr lang="en-US" dirty="0"/>
              <a:t>Store as JSON for remaining steps</a:t>
            </a:r>
          </a:p>
          <a:p>
            <a:r>
              <a:rPr lang="en-US" dirty="0"/>
              <a:t>Extract time attributes from raw data timestamps</a:t>
            </a:r>
          </a:p>
          <a:p>
            <a:r>
              <a:rPr lang="en-US" dirty="0"/>
              <a:t>Merge the data from both sites</a:t>
            </a:r>
          </a:p>
          <a:p>
            <a:r>
              <a:rPr lang="en-US" dirty="0"/>
              <a:t>Convert to Weka's JSON format</a:t>
            </a:r>
          </a:p>
          <a:p>
            <a:r>
              <a:rPr lang="en-US" dirty="0"/>
              <a:t>Normalize data inside Weka</a:t>
            </a:r>
          </a:p>
          <a:p>
            <a:r>
              <a:rPr lang="en-US" dirty="0"/>
              <a:t>Export to .</a:t>
            </a:r>
            <a:r>
              <a:rPr lang="en-US" dirty="0" err="1"/>
              <a:t>arff</a:t>
            </a:r>
          </a:p>
        </p:txBody>
      </p:sp>
    </p:spTree>
    <p:extLst>
      <p:ext uri="{BB962C8B-B14F-4D97-AF65-F5344CB8AC3E}">
        <p14:creationId xmlns:p14="http://schemas.microsoft.com/office/powerpoint/2010/main" val="87775199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View</vt:lpstr>
      <vt:lpstr>Dissolved Oxygen and pH in streams: Shale and Limestone Bedrock</vt:lpstr>
      <vt:lpstr>Data Set</vt:lpstr>
      <vt:lpstr>Data Set Attributes</vt:lpstr>
      <vt:lpstr>Data Set Acquisition</vt:lpstr>
      <vt:lpstr>PowerPoint Presentation</vt:lpstr>
      <vt:lpstr>PowerPoint Presentation</vt:lpstr>
      <vt:lpstr>PowerPoint Presentation</vt:lpstr>
      <vt:lpstr>PowerPoint Presentation</vt:lpstr>
      <vt:lpstr>Data Cleaning</vt:lpstr>
      <vt:lpstr>Analysis</vt:lpstr>
      <vt:lpstr>Dissolved oxygen</vt:lpstr>
      <vt:lpstr>pH</vt:lpstr>
      <vt:lpstr>pH</vt:lpstr>
      <vt:lpstr>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181</cp:revision>
  <dcterms:created xsi:type="dcterms:W3CDTF">2023-05-10T20:08:57Z</dcterms:created>
  <dcterms:modified xsi:type="dcterms:W3CDTF">2023-05-10T21:15:36Z</dcterms:modified>
</cp:coreProperties>
</file>