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55C124-75E1-41B5-A870-01337764CEAC}" v="82" dt="2023-05-05T19:36:34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agan Newswanger" userId="e85428dc71772e32" providerId="LiveId" clId="{7A55C124-75E1-41B5-A870-01337764CEAC}"/>
    <pc:docChg chg="undo redo custSel addSld delSld modSld sldOrd">
      <pc:chgData name="Reagan Newswanger" userId="e85428dc71772e32" providerId="LiveId" clId="{7A55C124-75E1-41B5-A870-01337764CEAC}" dt="2023-05-05T19:36:20.598" v="1023"/>
      <pc:docMkLst>
        <pc:docMk/>
      </pc:docMkLst>
      <pc:sldChg chg="delSp">
        <pc:chgData name="Reagan Newswanger" userId="e85428dc71772e32" providerId="LiveId" clId="{7A55C124-75E1-41B5-A870-01337764CEAC}" dt="2023-05-05T19:36:20.598" v="1023"/>
        <pc:sldMkLst>
          <pc:docMk/>
          <pc:sldMk cId="1524874002" sldId="256"/>
        </pc:sldMkLst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524874002" sldId="256"/>
            <ac:spMk id="4" creationId="{2C2ECA12-D5C9-9E6E-7C9E-7C1697609715}"/>
          </ac:spMkLst>
        </pc:spChg>
      </pc:sldChg>
      <pc:sldChg chg="addSp delSp modSp mod">
        <pc:chgData name="Reagan Newswanger" userId="e85428dc71772e32" providerId="LiveId" clId="{7A55C124-75E1-41B5-A870-01337764CEAC}" dt="2023-05-05T19:36:20.598" v="1023"/>
        <pc:sldMkLst>
          <pc:docMk/>
          <pc:sldMk cId="1871413402" sldId="258"/>
        </pc:sldMkLst>
        <pc:spChg chg="mod">
          <ac:chgData name="Reagan Newswanger" userId="e85428dc71772e32" providerId="LiveId" clId="{7A55C124-75E1-41B5-A870-01337764CEAC}" dt="2023-05-05T15:56:19.638" v="156" actId="1076"/>
          <ac:spMkLst>
            <pc:docMk/>
            <pc:sldMk cId="1871413402" sldId="258"/>
            <ac:spMk id="2" creationId="{573747E3-AF44-275E-1561-E63D4E0FCE35}"/>
          </ac:spMkLst>
        </pc:spChg>
        <pc:spChg chg="mod">
          <ac:chgData name="Reagan Newswanger" userId="e85428dc71772e32" providerId="LiveId" clId="{7A55C124-75E1-41B5-A870-01337764CEAC}" dt="2023-05-05T17:22:03.787" v="351" actId="1076"/>
          <ac:spMkLst>
            <pc:docMk/>
            <pc:sldMk cId="1871413402" sldId="258"/>
            <ac:spMk id="3" creationId="{41A9C5C3-B6EC-1EF8-7752-624CF81BE688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871413402" sldId="258"/>
            <ac:spMk id="4" creationId="{666AA765-3299-6A3C-20F3-4ADD37A01C59}"/>
          </ac:spMkLst>
        </pc:spChg>
        <pc:picChg chg="add del mod">
          <ac:chgData name="Reagan Newswanger" userId="e85428dc71772e32" providerId="LiveId" clId="{7A55C124-75E1-41B5-A870-01337764CEAC}" dt="2023-05-05T18:48:50.648" v="952" actId="478"/>
          <ac:picMkLst>
            <pc:docMk/>
            <pc:sldMk cId="1871413402" sldId="258"/>
            <ac:picMk id="4" creationId="{80E611DA-7043-F0BC-7FD4-1071CE900E30}"/>
          </ac:picMkLst>
        </pc:picChg>
        <pc:picChg chg="add mod ord">
          <ac:chgData name="Reagan Newswanger" userId="e85428dc71772e32" providerId="LiveId" clId="{7A55C124-75E1-41B5-A870-01337764CEAC}" dt="2023-05-05T18:49:27.107" v="971" actId="14100"/>
          <ac:picMkLst>
            <pc:docMk/>
            <pc:sldMk cId="1871413402" sldId="258"/>
            <ac:picMk id="5" creationId="{B41D9C78-CA5D-1A02-ADAF-7551BBA11F6D}"/>
          </ac:picMkLst>
        </pc:picChg>
      </pc:sldChg>
      <pc:sldChg chg="addSp delSp modSp mod">
        <pc:chgData name="Reagan Newswanger" userId="e85428dc71772e32" providerId="LiveId" clId="{7A55C124-75E1-41B5-A870-01337764CEAC}" dt="2023-05-05T19:36:20.598" v="1023"/>
        <pc:sldMkLst>
          <pc:docMk/>
          <pc:sldMk cId="2404973083" sldId="259"/>
        </pc:sldMkLst>
        <pc:spChg chg="mod">
          <ac:chgData name="Reagan Newswanger" userId="e85428dc71772e32" providerId="LiveId" clId="{7A55C124-75E1-41B5-A870-01337764CEAC}" dt="2023-05-05T15:17:53.867" v="90" actId="26606"/>
          <ac:spMkLst>
            <pc:docMk/>
            <pc:sldMk cId="2404973083" sldId="259"/>
            <ac:spMk id="2" creationId="{4748AB74-726D-E7C9-4A5D-A85E3A3522E2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2404973083" sldId="259"/>
            <ac:spMk id="3" creationId="{00C6AB93-E08A-135E-6780-B8AEF90853A1}"/>
          </ac:spMkLst>
        </pc:spChg>
        <pc:spChg chg="add del">
          <ac:chgData name="Reagan Newswanger" userId="e85428dc71772e32" providerId="LiveId" clId="{7A55C124-75E1-41B5-A870-01337764CEAC}" dt="2023-05-05T15:17:53.867" v="90" actId="26606"/>
          <ac:spMkLst>
            <pc:docMk/>
            <pc:sldMk cId="2404973083" sldId="259"/>
            <ac:spMk id="9" creationId="{F68B2C62-7648-4430-90D5-AE0F252AF113}"/>
          </ac:spMkLst>
        </pc:spChg>
        <pc:spChg chg="add del">
          <ac:chgData name="Reagan Newswanger" userId="e85428dc71772e32" providerId="LiveId" clId="{7A55C124-75E1-41B5-A870-01337764CEAC}" dt="2023-05-05T15:17:53.867" v="90" actId="26606"/>
          <ac:spMkLst>
            <pc:docMk/>
            <pc:sldMk cId="2404973083" sldId="259"/>
            <ac:spMk id="13" creationId="{F68B2C62-7648-4430-90D5-AE0F252AF113}"/>
          </ac:spMkLst>
        </pc:spChg>
        <pc:spChg chg="add del">
          <ac:chgData name="Reagan Newswanger" userId="e85428dc71772e32" providerId="LiveId" clId="{7A55C124-75E1-41B5-A870-01337764CEAC}" dt="2023-05-05T15:16:41.144" v="85" actId="26606"/>
          <ac:spMkLst>
            <pc:docMk/>
            <pc:sldMk cId="2404973083" sldId="259"/>
            <ac:spMk id="16" creationId="{F68B2C62-7648-4430-90D5-AE0F252AF113}"/>
          </ac:spMkLst>
        </pc:spChg>
        <pc:graphicFrameChg chg="mod modGraphic">
          <ac:chgData name="Reagan Newswanger" userId="e85428dc71772e32" providerId="LiveId" clId="{7A55C124-75E1-41B5-A870-01337764CEAC}" dt="2023-05-05T18:46:34.974" v="886" actId="12269"/>
          <ac:graphicFrameMkLst>
            <pc:docMk/>
            <pc:sldMk cId="2404973083" sldId="259"/>
            <ac:graphicFrameMk id="5" creationId="{38797C51-C4D4-98D3-6911-DFD3F67ED338}"/>
          </ac:graphicFrameMkLst>
        </pc:graphicFrameChg>
        <pc:cxnChg chg="add del">
          <ac:chgData name="Reagan Newswanger" userId="e85428dc71772e32" providerId="LiveId" clId="{7A55C124-75E1-41B5-A870-01337764CEAC}" dt="2023-05-05T15:17:53.867" v="90" actId="26606"/>
          <ac:cxnSpMkLst>
            <pc:docMk/>
            <pc:sldMk cId="2404973083" sldId="259"/>
            <ac:cxnSpMk id="11" creationId="{4BFD5B9F-5FB6-467D-83D5-DF82F1907354}"/>
          </ac:cxnSpMkLst>
        </pc:cxnChg>
        <pc:cxnChg chg="add del">
          <ac:chgData name="Reagan Newswanger" userId="e85428dc71772e32" providerId="LiveId" clId="{7A55C124-75E1-41B5-A870-01337764CEAC}" dt="2023-05-05T15:17:53.867" v="90" actId="26606"/>
          <ac:cxnSpMkLst>
            <pc:docMk/>
            <pc:sldMk cId="2404973083" sldId="259"/>
            <ac:cxnSpMk id="14" creationId="{B75B4F83-6FDB-4998-8E11-31CE6E7040B7}"/>
          </ac:cxnSpMkLst>
        </pc:cxnChg>
        <pc:cxnChg chg="add del">
          <ac:chgData name="Reagan Newswanger" userId="e85428dc71772e32" providerId="LiveId" clId="{7A55C124-75E1-41B5-A870-01337764CEAC}" dt="2023-05-05T15:16:41.144" v="85" actId="26606"/>
          <ac:cxnSpMkLst>
            <pc:docMk/>
            <pc:sldMk cId="2404973083" sldId="259"/>
            <ac:cxnSpMk id="18" creationId="{E423DFCF-3B37-4389-873D-3308EBD44D88}"/>
          </ac:cxnSpMkLst>
        </pc:cxnChg>
        <pc:cxnChg chg="add del">
          <ac:chgData name="Reagan Newswanger" userId="e85428dc71772e32" providerId="LiveId" clId="{7A55C124-75E1-41B5-A870-01337764CEAC}" dt="2023-05-05T15:17:53.867" v="90" actId="26606"/>
          <ac:cxnSpMkLst>
            <pc:docMk/>
            <pc:sldMk cId="2404973083" sldId="259"/>
            <ac:cxnSpMk id="20" creationId="{B0794B99-5B9D-4B94-9505-1EDED76CD61F}"/>
          </ac:cxnSpMkLst>
        </pc:cxnChg>
      </pc:sldChg>
      <pc:sldChg chg="addSp delSp modSp new mod setBg">
        <pc:chgData name="Reagan Newswanger" userId="e85428dc71772e32" providerId="LiveId" clId="{7A55C124-75E1-41B5-A870-01337764CEAC}" dt="2023-05-05T19:36:20.598" v="1023"/>
        <pc:sldMkLst>
          <pc:docMk/>
          <pc:sldMk cId="1963737505" sldId="260"/>
        </pc:sldMkLst>
        <pc:spChg chg="mod">
          <ac:chgData name="Reagan Newswanger" userId="e85428dc71772e32" providerId="LiveId" clId="{7A55C124-75E1-41B5-A870-01337764CEAC}" dt="2023-05-05T15:16:07.047" v="82" actId="26606"/>
          <ac:spMkLst>
            <pc:docMk/>
            <pc:sldMk cId="1963737505" sldId="260"/>
            <ac:spMk id="2" creationId="{40C37229-3BA9-8655-43A2-EC7B544818CC}"/>
          </ac:spMkLst>
        </pc:spChg>
        <pc:spChg chg="mod">
          <ac:chgData name="Reagan Newswanger" userId="e85428dc71772e32" providerId="LiveId" clId="{7A55C124-75E1-41B5-A870-01337764CEAC}" dt="2023-05-05T15:16:07.047" v="82" actId="26606"/>
          <ac:spMkLst>
            <pc:docMk/>
            <pc:sldMk cId="1963737505" sldId="260"/>
            <ac:spMk id="3" creationId="{F75AE4C8-7A50-5C0C-2614-6CC03C021D56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963737505" sldId="260"/>
            <ac:spMk id="4" creationId="{4E304074-5E4F-E2AC-B739-4D8E5331467C}"/>
          </ac:spMkLst>
        </pc:spChg>
        <pc:spChg chg="add del">
          <ac:chgData name="Reagan Newswanger" userId="e85428dc71772e32" providerId="LiveId" clId="{7A55C124-75E1-41B5-A870-01337764CEAC}" dt="2023-05-05T15:16:07.047" v="82" actId="26606"/>
          <ac:spMkLst>
            <pc:docMk/>
            <pc:sldMk cId="1963737505" sldId="260"/>
            <ac:spMk id="18" creationId="{E49D7415-2F11-44C2-B6AA-13A25B6814B9}"/>
          </ac:spMkLst>
        </pc:spChg>
        <pc:graphicFrameChg chg="add del modGraphic">
          <ac:chgData name="Reagan Newswanger" userId="e85428dc71772e32" providerId="LiveId" clId="{7A55C124-75E1-41B5-A870-01337764CEAC}" dt="2023-05-05T17:27:56.570" v="354" actId="478"/>
          <ac:graphicFrameMkLst>
            <pc:docMk/>
            <pc:sldMk cId="1963737505" sldId="260"/>
            <ac:graphicFrameMk id="21" creationId="{0F8CD9F2-AE5B-9280-98F1-1C9ECFF0592A}"/>
          </ac:graphicFrameMkLst>
        </pc:graphicFrameChg>
        <pc:picChg chg="add del mod">
          <ac:chgData name="Reagan Newswanger" userId="e85428dc71772e32" providerId="LiveId" clId="{7A55C124-75E1-41B5-A870-01337764CEAC}" dt="2023-05-05T15:13:28.407" v="63" actId="478"/>
          <ac:picMkLst>
            <pc:docMk/>
            <pc:sldMk cId="1963737505" sldId="260"/>
            <ac:picMk id="5" creationId="{6BC3BF3A-937A-B99F-9663-EC2FB02A6DD6}"/>
          </ac:picMkLst>
        </pc:picChg>
        <pc:picChg chg="add del mod">
          <ac:chgData name="Reagan Newswanger" userId="e85428dc71772e32" providerId="LiveId" clId="{7A55C124-75E1-41B5-A870-01337764CEAC}" dt="2023-05-05T15:12:58.615" v="55" actId="478"/>
          <ac:picMkLst>
            <pc:docMk/>
            <pc:sldMk cId="1963737505" sldId="260"/>
            <ac:picMk id="7" creationId="{529564EE-149C-1FBE-C8DD-462C12B122F3}"/>
          </ac:picMkLst>
        </pc:picChg>
        <pc:picChg chg="add del mod">
          <ac:chgData name="Reagan Newswanger" userId="e85428dc71772e32" providerId="LiveId" clId="{7A55C124-75E1-41B5-A870-01337764CEAC}" dt="2023-05-05T15:12:50.976" v="52" actId="478"/>
          <ac:picMkLst>
            <pc:docMk/>
            <pc:sldMk cId="1963737505" sldId="260"/>
            <ac:picMk id="9" creationId="{FA332686-A5CB-D239-5900-12C3D8C44550}"/>
          </ac:picMkLst>
        </pc:picChg>
        <pc:picChg chg="add del mod">
          <ac:chgData name="Reagan Newswanger" userId="e85428dc71772e32" providerId="LiveId" clId="{7A55C124-75E1-41B5-A870-01337764CEAC}" dt="2023-05-05T15:13:25.033" v="62" actId="478"/>
          <ac:picMkLst>
            <pc:docMk/>
            <pc:sldMk cId="1963737505" sldId="260"/>
            <ac:picMk id="11" creationId="{27C35E04-5EC7-D1CB-A88C-8D5045611C29}"/>
          </ac:picMkLst>
        </pc:picChg>
        <pc:picChg chg="add mod">
          <ac:chgData name="Reagan Newswanger" userId="e85428dc71772e32" providerId="LiveId" clId="{7A55C124-75E1-41B5-A870-01337764CEAC}" dt="2023-05-05T17:29:42.695" v="362" actId="207"/>
          <ac:picMkLst>
            <pc:docMk/>
            <pc:sldMk cId="1963737505" sldId="260"/>
            <ac:picMk id="13" creationId="{69CFAE7F-C377-02CE-2838-9CD1EA95A733}"/>
          </ac:picMkLst>
        </pc:picChg>
        <pc:picChg chg="add del mod">
          <ac:chgData name="Reagan Newswanger" userId="e85428dc71772e32" providerId="LiveId" clId="{7A55C124-75E1-41B5-A870-01337764CEAC}" dt="2023-05-05T15:13:34.354" v="65" actId="478"/>
          <ac:picMkLst>
            <pc:docMk/>
            <pc:sldMk cId="1963737505" sldId="260"/>
            <ac:picMk id="15" creationId="{841AA61D-9C1C-4111-9930-F1E93C107918}"/>
          </ac:picMkLst>
        </pc:picChg>
        <pc:picChg chg="add del mod ord">
          <ac:chgData name="Reagan Newswanger" userId="e85428dc71772e32" providerId="LiveId" clId="{7A55C124-75E1-41B5-A870-01337764CEAC}" dt="2023-05-05T15:13:56.144" v="71" actId="478"/>
          <ac:picMkLst>
            <pc:docMk/>
            <pc:sldMk cId="1963737505" sldId="260"/>
            <ac:picMk id="17" creationId="{D488AA4E-E5EB-3502-CBDB-D191B95A6110}"/>
          </ac:picMkLst>
        </pc:picChg>
        <pc:cxnChg chg="add del">
          <ac:chgData name="Reagan Newswanger" userId="e85428dc71772e32" providerId="LiveId" clId="{7A55C124-75E1-41B5-A870-01337764CEAC}" dt="2023-05-05T15:16:07.047" v="82" actId="26606"/>
          <ac:cxnSpMkLst>
            <pc:docMk/>
            <pc:sldMk cId="1963737505" sldId="260"/>
            <ac:cxnSpMk id="20" creationId="{D2E57F3D-33BE-4306-87E6-245763719516}"/>
          </ac:cxnSpMkLst>
        </pc:cxnChg>
      </pc:sldChg>
      <pc:sldChg chg="addSp modSp new del mod">
        <pc:chgData name="Reagan Newswanger" userId="e85428dc71772e32" providerId="LiveId" clId="{7A55C124-75E1-41B5-A870-01337764CEAC}" dt="2023-05-05T18:41:17.256" v="816" actId="2696"/>
        <pc:sldMkLst>
          <pc:docMk/>
          <pc:sldMk cId="1083774453" sldId="261"/>
        </pc:sldMkLst>
        <pc:picChg chg="add mod">
          <ac:chgData name="Reagan Newswanger" userId="e85428dc71772e32" providerId="LiveId" clId="{7A55C124-75E1-41B5-A870-01337764CEAC}" dt="2023-05-05T15:12:47.085" v="51" actId="1076"/>
          <ac:picMkLst>
            <pc:docMk/>
            <pc:sldMk cId="1083774453" sldId="261"/>
            <ac:picMk id="2" creationId="{DD243081-6A87-A493-B3E0-02E66733B92E}"/>
          </ac:picMkLst>
        </pc:picChg>
        <pc:picChg chg="add mod">
          <ac:chgData name="Reagan Newswanger" userId="e85428dc71772e32" providerId="LiveId" clId="{7A55C124-75E1-41B5-A870-01337764CEAC}" dt="2023-05-05T15:12:31.344" v="44"/>
          <ac:picMkLst>
            <pc:docMk/>
            <pc:sldMk cId="1083774453" sldId="261"/>
            <ac:picMk id="3" creationId="{5008DDAE-E2E7-FD20-EDC8-CA9FDC147702}"/>
          </ac:picMkLst>
        </pc:picChg>
        <pc:picChg chg="add mod">
          <ac:chgData name="Reagan Newswanger" userId="e85428dc71772e32" providerId="LiveId" clId="{7A55C124-75E1-41B5-A870-01337764CEAC}" dt="2023-05-05T15:13:11.572" v="60" actId="1076"/>
          <ac:picMkLst>
            <pc:docMk/>
            <pc:sldMk cId="1083774453" sldId="261"/>
            <ac:picMk id="4" creationId="{D95AADCC-39D6-29CD-D14C-CE3D3B588F70}"/>
          </ac:picMkLst>
        </pc:picChg>
        <pc:picChg chg="add mod">
          <ac:chgData name="Reagan Newswanger" userId="e85428dc71772e32" providerId="LiveId" clId="{7A55C124-75E1-41B5-A870-01337764CEAC}" dt="2023-05-05T15:12:31.344" v="44"/>
          <ac:picMkLst>
            <pc:docMk/>
            <pc:sldMk cId="1083774453" sldId="261"/>
            <ac:picMk id="5" creationId="{3DED15FE-C881-B3FE-35E3-D2A2839A33FB}"/>
          </ac:picMkLst>
        </pc:picChg>
        <pc:picChg chg="add mod">
          <ac:chgData name="Reagan Newswanger" userId="e85428dc71772e32" providerId="LiveId" clId="{7A55C124-75E1-41B5-A870-01337764CEAC}" dt="2023-05-05T15:13:10.851" v="59" actId="1076"/>
          <ac:picMkLst>
            <pc:docMk/>
            <pc:sldMk cId="1083774453" sldId="261"/>
            <ac:picMk id="6" creationId="{B4B2BD41-C088-8766-E70E-7D4E770A6418}"/>
          </ac:picMkLst>
        </pc:picChg>
        <pc:picChg chg="add mod">
          <ac:chgData name="Reagan Newswanger" userId="e85428dc71772e32" providerId="LiveId" clId="{7A55C124-75E1-41B5-A870-01337764CEAC}" dt="2023-05-05T15:56:35.171" v="158" actId="1076"/>
          <ac:picMkLst>
            <pc:docMk/>
            <pc:sldMk cId="1083774453" sldId="261"/>
            <ac:picMk id="7" creationId="{E2CAA7A7-E93E-35B9-6CEA-2E7DC0A412C2}"/>
          </ac:picMkLst>
        </pc:pic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4149316897" sldId="262"/>
        </pc:sldMkLst>
        <pc:spChg chg="mod">
          <ac:chgData name="Reagan Newswanger" userId="e85428dc71772e32" providerId="LiveId" clId="{7A55C124-75E1-41B5-A870-01337764CEAC}" dt="2023-05-05T15:41:04.652" v="149" actId="20577"/>
          <ac:spMkLst>
            <pc:docMk/>
            <pc:sldMk cId="4149316897" sldId="262"/>
            <ac:spMk id="2" creationId="{6D8A7F9D-04B8-1A49-85E7-39002C1CB755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4149316897" sldId="262"/>
            <ac:spMk id="3" creationId="{54F29668-274B-2C9D-1B4F-9964FC60D185}"/>
          </ac:spMkLst>
        </pc:spChg>
        <pc:spChg chg="del">
          <ac:chgData name="Reagan Newswanger" userId="e85428dc71772e32" providerId="LiveId" clId="{7A55C124-75E1-41B5-A870-01337764CEAC}" dt="2023-05-05T15:34:34.104" v="93"/>
          <ac:spMkLst>
            <pc:docMk/>
            <pc:sldMk cId="4149316897" sldId="262"/>
            <ac:spMk id="3" creationId="{8797152A-6202-74AC-7447-FBE5657B6B08}"/>
          </ac:spMkLst>
        </pc:spChg>
        <pc:graphicFrameChg chg="add mod modGraphic">
          <ac:chgData name="Reagan Newswanger" userId="e85428dc71772e32" providerId="LiveId" clId="{7A55C124-75E1-41B5-A870-01337764CEAC}" dt="2023-05-05T15:54:55.377" v="155" actId="113"/>
          <ac:graphicFrameMkLst>
            <pc:docMk/>
            <pc:sldMk cId="4149316897" sldId="262"/>
            <ac:graphicFrameMk id="5" creationId="{DA4A3436-F55A-0DD5-3FCA-BFA2836B2DC6}"/>
          </ac:graphicFrameMkLst>
        </pc:graphicFrameChg>
        <pc:graphicFrameChg chg="add mod modGraphic">
          <ac:chgData name="Reagan Newswanger" userId="e85428dc71772e32" providerId="LiveId" clId="{7A55C124-75E1-41B5-A870-01337764CEAC}" dt="2023-05-05T15:54:45.792" v="153" actId="13926"/>
          <ac:graphicFrameMkLst>
            <pc:docMk/>
            <pc:sldMk cId="4149316897" sldId="262"/>
            <ac:graphicFrameMk id="6" creationId="{4ACC32AB-CF5D-B781-A23C-C865BBCB79ED}"/>
          </ac:graphicFrameMkLst>
        </pc:graphicFrameChg>
        <pc:picChg chg="add mod">
          <ac:chgData name="Reagan Newswanger" userId="e85428dc71772e32" providerId="LiveId" clId="{7A55C124-75E1-41B5-A870-01337764CEAC}" dt="2023-05-05T15:54:31.360" v="151" actId="1076"/>
          <ac:picMkLst>
            <pc:docMk/>
            <pc:sldMk cId="4149316897" sldId="262"/>
            <ac:picMk id="4" creationId="{2F712B13-B553-0A95-D7F1-80FD03723D3A}"/>
          </ac:picMkLst>
        </pc:pic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1207731436" sldId="263"/>
        </pc:sldMkLst>
        <pc:spChg chg="mod">
          <ac:chgData name="Reagan Newswanger" userId="e85428dc71772e32" providerId="LiveId" clId="{7A55C124-75E1-41B5-A870-01337764CEAC}" dt="2023-05-05T16:08:20.213" v="197" actId="20577"/>
          <ac:spMkLst>
            <pc:docMk/>
            <pc:sldMk cId="1207731436" sldId="263"/>
            <ac:spMk id="2" creationId="{90FB58DA-D2E0-E013-C3CA-2991CAEEBD9F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207731436" sldId="263"/>
            <ac:spMk id="3" creationId="{7C13B6B9-EEDB-092A-3AEF-F47AAC6BF9DD}"/>
          </ac:spMkLst>
        </pc:spChg>
        <pc:spChg chg="del">
          <ac:chgData name="Reagan Newswanger" userId="e85428dc71772e32" providerId="LiveId" clId="{7A55C124-75E1-41B5-A870-01337764CEAC}" dt="2023-05-05T16:08:01.545" v="171"/>
          <ac:spMkLst>
            <pc:docMk/>
            <pc:sldMk cId="1207731436" sldId="263"/>
            <ac:spMk id="3" creationId="{BE17D905-93D3-FC67-258B-EB92ED5DB651}"/>
          </ac:spMkLst>
        </pc:spChg>
        <pc:graphicFrameChg chg="add del mod modGraphic">
          <ac:chgData name="Reagan Newswanger" userId="e85428dc71772e32" providerId="LiveId" clId="{7A55C124-75E1-41B5-A870-01337764CEAC}" dt="2023-05-05T16:09:09.502" v="202" actId="478"/>
          <ac:graphicFrameMkLst>
            <pc:docMk/>
            <pc:sldMk cId="1207731436" sldId="263"/>
            <ac:graphicFrameMk id="6" creationId="{E2C73BCE-46C8-AFE1-A389-BF4E39F85C13}"/>
          </ac:graphicFrameMkLst>
        </pc:graphicFrameChg>
        <pc:graphicFrameChg chg="add mod modGraphic">
          <ac:chgData name="Reagan Newswanger" userId="e85428dc71772e32" providerId="LiveId" clId="{7A55C124-75E1-41B5-A870-01337764CEAC}" dt="2023-05-05T17:02:25.130" v="247" actId="948"/>
          <ac:graphicFrameMkLst>
            <pc:docMk/>
            <pc:sldMk cId="1207731436" sldId="263"/>
            <ac:graphicFrameMk id="7" creationId="{FF0A80C1-5893-0DBE-6CF5-34E3CAFA210B}"/>
          </ac:graphicFrameMkLst>
        </pc:graphicFrameChg>
        <pc:picChg chg="add mod">
          <ac:chgData name="Reagan Newswanger" userId="e85428dc71772e32" providerId="LiveId" clId="{7A55C124-75E1-41B5-A870-01337764CEAC}" dt="2023-05-05T17:14:25.581" v="347" actId="1076"/>
          <ac:picMkLst>
            <pc:docMk/>
            <pc:sldMk cId="1207731436" sldId="263"/>
            <ac:picMk id="5" creationId="{D8EFE5ED-C8B4-5C2A-CB73-D9A0533F451D}"/>
          </ac:picMkLst>
        </pc:picChg>
        <pc:picChg chg="add del mod ord">
          <ac:chgData name="Reagan Newswanger" userId="e85428dc71772e32" providerId="LiveId" clId="{7A55C124-75E1-41B5-A870-01337764CEAC}" dt="2023-05-05T17:03:21.022" v="297" actId="478"/>
          <ac:picMkLst>
            <pc:docMk/>
            <pc:sldMk cId="1207731436" sldId="263"/>
            <ac:picMk id="8" creationId="{F044D393-637B-F340-A2B3-7A624E64C243}"/>
          </ac:picMkLst>
        </pc:pic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3058618580" sldId="264"/>
        </pc:sldMkLst>
        <pc:spChg chg="mod">
          <ac:chgData name="Reagan Newswanger" userId="e85428dc71772e32" providerId="LiveId" clId="{7A55C124-75E1-41B5-A870-01337764CEAC}" dt="2023-05-05T17:07:24.877" v="344" actId="5793"/>
          <ac:spMkLst>
            <pc:docMk/>
            <pc:sldMk cId="3058618580" sldId="264"/>
            <ac:spMk id="2" creationId="{3EB3F854-1A0C-C83B-7AD1-63F88B8CB960}"/>
          </ac:spMkLst>
        </pc:spChg>
        <pc:spChg chg="del">
          <ac:chgData name="Reagan Newswanger" userId="e85428dc71772e32" providerId="LiveId" clId="{7A55C124-75E1-41B5-A870-01337764CEAC}" dt="2023-05-05T17:06:02.144" v="299"/>
          <ac:spMkLst>
            <pc:docMk/>
            <pc:sldMk cId="3058618580" sldId="264"/>
            <ac:spMk id="3" creationId="{3D2F5471-53E5-A7F2-F0DA-DB52D3211078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3058618580" sldId="264"/>
            <ac:spMk id="3" creationId="{AB86BA64-B494-2555-D251-E66F486B3B44}"/>
          </ac:spMkLst>
        </pc:spChg>
        <pc:graphicFrameChg chg="add mod modGraphic">
          <ac:chgData name="Reagan Newswanger" userId="e85428dc71772e32" providerId="LiveId" clId="{7A55C124-75E1-41B5-A870-01337764CEAC}" dt="2023-05-05T17:42:49.478" v="364"/>
          <ac:graphicFrameMkLst>
            <pc:docMk/>
            <pc:sldMk cId="3058618580" sldId="264"/>
            <ac:graphicFrameMk id="4" creationId="{CB1CA688-DCED-8EC4-1229-871235F04D84}"/>
          </ac:graphicFrameMkLst>
        </pc:graphicFrame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1242091587" sldId="265"/>
        </pc:sldMkLst>
        <pc:spChg chg="mod">
          <ac:chgData name="Reagan Newswanger" userId="e85428dc71772e32" providerId="LiveId" clId="{7A55C124-75E1-41B5-A870-01337764CEAC}" dt="2023-05-05T17:44:16.366" v="415" actId="20577"/>
          <ac:spMkLst>
            <pc:docMk/>
            <pc:sldMk cId="1242091587" sldId="265"/>
            <ac:spMk id="2" creationId="{4A9CD787-E811-CE35-50A2-94E9869907E1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242091587" sldId="265"/>
            <ac:spMk id="3" creationId="{56CC8FBD-D7FE-EC71-DCD2-04B5B24C6484}"/>
          </ac:spMkLst>
        </pc:spChg>
        <pc:spChg chg="del">
          <ac:chgData name="Reagan Newswanger" userId="e85428dc71772e32" providerId="LiveId" clId="{7A55C124-75E1-41B5-A870-01337764CEAC}" dt="2023-05-05T17:42:42.638" v="363"/>
          <ac:spMkLst>
            <pc:docMk/>
            <pc:sldMk cId="1242091587" sldId="265"/>
            <ac:spMk id="3" creationId="{91CBB7E4-2254-6ED5-88B2-92601963B614}"/>
          </ac:spMkLst>
        </pc:spChg>
        <pc:graphicFrameChg chg="add mod modGraphic">
          <ac:chgData name="Reagan Newswanger" userId="e85428dc71772e32" providerId="LiveId" clId="{7A55C124-75E1-41B5-A870-01337764CEAC}" dt="2023-05-05T17:44:25.713" v="417" actId="1076"/>
          <ac:graphicFrameMkLst>
            <pc:docMk/>
            <pc:sldMk cId="1242091587" sldId="265"/>
            <ac:graphicFrameMk id="4" creationId="{2981FCE5-F290-5654-0AF6-2A705A26FB90}"/>
          </ac:graphicFrameMkLst>
        </pc:graphicFrameChg>
      </pc:sldChg>
      <pc:sldChg chg="addSp delSp modSp new mod setBg">
        <pc:chgData name="Reagan Newswanger" userId="e85428dc71772e32" providerId="LiveId" clId="{7A55C124-75E1-41B5-A870-01337764CEAC}" dt="2023-05-05T19:36:20.598" v="1023"/>
        <pc:sldMkLst>
          <pc:docMk/>
          <pc:sldMk cId="3399133416" sldId="266"/>
        </pc:sldMkLst>
        <pc:spChg chg="mod">
          <ac:chgData name="Reagan Newswanger" userId="e85428dc71772e32" providerId="LiveId" clId="{7A55C124-75E1-41B5-A870-01337764CEAC}" dt="2023-05-05T17:52:13.419" v="452" actId="20577"/>
          <ac:spMkLst>
            <pc:docMk/>
            <pc:sldMk cId="3399133416" sldId="266"/>
            <ac:spMk id="2" creationId="{FE7C9763-AEB9-C74A-B97F-6D52DA888116}"/>
          </ac:spMkLst>
        </pc:spChg>
        <pc:spChg chg="del">
          <ac:chgData name="Reagan Newswanger" userId="e85428dc71772e32" providerId="LiveId" clId="{7A55C124-75E1-41B5-A870-01337764CEAC}" dt="2023-05-05T17:50:22.730" v="419"/>
          <ac:spMkLst>
            <pc:docMk/>
            <pc:sldMk cId="3399133416" sldId="266"/>
            <ac:spMk id="3" creationId="{472F4CD6-1222-4951-8ECB-D69E42DBB568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3399133416" sldId="266"/>
            <ac:spMk id="3" creationId="{E0D2CA6A-B597-2266-6049-E353FF5B4127}"/>
          </ac:spMkLst>
        </pc:spChg>
        <pc:spChg chg="add">
          <ac:chgData name="Reagan Newswanger" userId="e85428dc71772e32" providerId="LiveId" clId="{7A55C124-75E1-41B5-A870-01337764CEAC}" dt="2023-05-05T17:51:56.114" v="432" actId="26606"/>
          <ac:spMkLst>
            <pc:docMk/>
            <pc:sldMk cId="3399133416" sldId="266"/>
            <ac:spMk id="9" creationId="{F68B2C62-7648-4430-90D5-AE0F252AF113}"/>
          </ac:spMkLst>
        </pc:spChg>
        <pc:graphicFrameChg chg="add mod modGraphic">
          <ac:chgData name="Reagan Newswanger" userId="e85428dc71772e32" providerId="LiveId" clId="{7A55C124-75E1-41B5-A870-01337764CEAC}" dt="2023-05-05T17:52:33.247" v="456" actId="14100"/>
          <ac:graphicFrameMkLst>
            <pc:docMk/>
            <pc:sldMk cId="3399133416" sldId="266"/>
            <ac:graphicFrameMk id="4" creationId="{3FA41CEA-C055-FC80-ADE8-0966370E2A0D}"/>
          </ac:graphicFrameMkLst>
        </pc:graphicFrameChg>
        <pc:picChg chg="add del mod">
          <ac:chgData name="Reagan Newswanger" userId="e85428dc71772e32" providerId="LiveId" clId="{7A55C124-75E1-41B5-A870-01337764CEAC}" dt="2023-05-05T18:55:38.293" v="1022" actId="478"/>
          <ac:picMkLst>
            <pc:docMk/>
            <pc:sldMk cId="3399133416" sldId="266"/>
            <ac:picMk id="5" creationId="{04C094B0-EA78-B5A5-538D-629DB2CEA9C5}"/>
          </ac:picMkLst>
        </pc:picChg>
        <pc:cxnChg chg="add">
          <ac:chgData name="Reagan Newswanger" userId="e85428dc71772e32" providerId="LiveId" clId="{7A55C124-75E1-41B5-A870-01337764CEAC}" dt="2023-05-05T17:51:56.114" v="432" actId="26606"/>
          <ac:cxnSpMkLst>
            <pc:docMk/>
            <pc:sldMk cId="3399133416" sldId="266"/>
            <ac:cxnSpMk id="11" creationId="{4BFD5B9F-5FB6-467D-83D5-DF82F1907354}"/>
          </ac:cxnSpMkLst>
        </pc:cxn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1415150657" sldId="267"/>
        </pc:sldMkLst>
        <pc:spChg chg="mod">
          <ac:chgData name="Reagan Newswanger" userId="e85428dc71772e32" providerId="LiveId" clId="{7A55C124-75E1-41B5-A870-01337764CEAC}" dt="2023-05-05T17:58:27.914" v="501" actId="20577"/>
          <ac:spMkLst>
            <pc:docMk/>
            <pc:sldMk cId="1415150657" sldId="267"/>
            <ac:spMk id="2" creationId="{B9178C55-1DA5-587E-599C-D2F4DAE3A4EF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415150657" sldId="267"/>
            <ac:spMk id="3" creationId="{79A4AE30-F6B1-7152-2268-3364B6297EEE}"/>
          </ac:spMkLst>
        </pc:spChg>
        <pc:spChg chg="del">
          <ac:chgData name="Reagan Newswanger" userId="e85428dc71772e32" providerId="LiveId" clId="{7A55C124-75E1-41B5-A870-01337764CEAC}" dt="2023-05-05T17:55:53.073" v="464" actId="22"/>
          <ac:spMkLst>
            <pc:docMk/>
            <pc:sldMk cId="1415150657" sldId="267"/>
            <ac:spMk id="3" creationId="{C4C88817-D711-91B1-C727-16C89005D5FF}"/>
          </ac:spMkLst>
        </pc:spChg>
        <pc:spChg chg="add del mod">
          <ac:chgData name="Reagan Newswanger" userId="e85428dc71772e32" providerId="LiveId" clId="{7A55C124-75E1-41B5-A870-01337764CEAC}" dt="2023-05-05T17:56:57.469" v="475" actId="478"/>
          <ac:spMkLst>
            <pc:docMk/>
            <pc:sldMk cId="1415150657" sldId="267"/>
            <ac:spMk id="8" creationId="{EF84CAEC-D7EB-5604-B445-6285E024228F}"/>
          </ac:spMkLst>
        </pc:spChg>
        <pc:graphicFrameChg chg="add mod">
          <ac:chgData name="Reagan Newswanger" userId="e85428dc71772e32" providerId="LiveId" clId="{7A55C124-75E1-41B5-A870-01337764CEAC}" dt="2023-05-05T18:09:04.226" v="533" actId="20577"/>
          <ac:graphicFrameMkLst>
            <pc:docMk/>
            <pc:sldMk cId="1415150657" sldId="267"/>
            <ac:graphicFrameMk id="6" creationId="{B59F3A4C-64B9-1216-1C30-2C5940AB27BB}"/>
          </ac:graphicFrameMkLst>
        </pc:graphicFrameChg>
        <pc:graphicFrameChg chg="add mod modGraphic">
          <ac:chgData name="Reagan Newswanger" userId="e85428dc71772e32" providerId="LiveId" clId="{7A55C124-75E1-41B5-A870-01337764CEAC}" dt="2023-05-05T17:58:36.538" v="503" actId="1076"/>
          <ac:graphicFrameMkLst>
            <pc:docMk/>
            <pc:sldMk cId="1415150657" sldId="267"/>
            <ac:graphicFrameMk id="9" creationId="{0048C707-3207-3F45-8FF1-23251720835F}"/>
          </ac:graphicFrameMkLst>
        </pc:graphicFrameChg>
        <pc:picChg chg="add del mod ord">
          <ac:chgData name="Reagan Newswanger" userId="e85428dc71772e32" providerId="LiveId" clId="{7A55C124-75E1-41B5-A870-01337764CEAC}" dt="2023-05-05T17:56:45.611" v="473" actId="478"/>
          <ac:picMkLst>
            <pc:docMk/>
            <pc:sldMk cId="1415150657" sldId="267"/>
            <ac:picMk id="5" creationId="{19DEB369-C209-A027-FC74-D5CAC4CA363D}"/>
          </ac:picMkLst>
        </pc:picChg>
      </pc:sldChg>
      <pc:sldChg chg="addSp delSp modSp new mod">
        <pc:chgData name="Reagan Newswanger" userId="e85428dc71772e32" providerId="LiveId" clId="{7A55C124-75E1-41B5-A870-01337764CEAC}" dt="2023-05-05T19:36:20.598" v="1023"/>
        <pc:sldMkLst>
          <pc:docMk/>
          <pc:sldMk cId="1767994093" sldId="268"/>
        </pc:sldMkLst>
        <pc:spChg chg="mod">
          <ac:chgData name="Reagan Newswanger" userId="e85428dc71772e32" providerId="LiveId" clId="{7A55C124-75E1-41B5-A870-01337764CEAC}" dt="2023-05-05T18:13:54.259" v="575" actId="313"/>
          <ac:spMkLst>
            <pc:docMk/>
            <pc:sldMk cId="1767994093" sldId="268"/>
            <ac:spMk id="2" creationId="{DAFA4332-23D2-117F-753D-D0F9F334C457}"/>
          </ac:spMkLst>
        </pc:spChg>
        <pc:spChg chg="del">
          <ac:chgData name="Reagan Newswanger" userId="e85428dc71772e32" providerId="LiveId" clId="{7A55C124-75E1-41B5-A870-01337764CEAC}" dt="2023-05-05T18:11:16.850" v="535"/>
          <ac:spMkLst>
            <pc:docMk/>
            <pc:sldMk cId="1767994093" sldId="268"/>
            <ac:spMk id="3" creationId="{0069156C-CD25-96B7-2659-F61E8CD39728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767994093" sldId="268"/>
            <ac:spMk id="3" creationId="{2A873ABF-ACB0-9E74-2155-B3BB6BAC208C}"/>
          </ac:spMkLst>
        </pc:spChg>
        <pc:spChg chg="add del mod">
          <ac:chgData name="Reagan Newswanger" userId="e85428dc71772e32" providerId="LiveId" clId="{7A55C124-75E1-41B5-A870-01337764CEAC}" dt="2023-05-05T18:11:51.035" v="539"/>
          <ac:spMkLst>
            <pc:docMk/>
            <pc:sldMk cId="1767994093" sldId="268"/>
            <ac:spMk id="6" creationId="{2125C227-D9E6-ED85-68E5-5155472569BC}"/>
          </ac:spMkLst>
        </pc:spChg>
        <pc:graphicFrameChg chg="add del mod modGraphic">
          <ac:chgData name="Reagan Newswanger" userId="e85428dc71772e32" providerId="LiveId" clId="{7A55C124-75E1-41B5-A870-01337764CEAC}" dt="2023-05-05T18:11:25.980" v="538" actId="478"/>
          <ac:graphicFrameMkLst>
            <pc:docMk/>
            <pc:sldMk cId="1767994093" sldId="268"/>
            <ac:graphicFrameMk id="4" creationId="{E4ED73D1-05C1-E2F4-1217-FB621DB51AFC}"/>
          </ac:graphicFrameMkLst>
        </pc:graphicFrameChg>
        <pc:graphicFrameChg chg="add mod modGraphic">
          <ac:chgData name="Reagan Newswanger" userId="e85428dc71772e32" providerId="LiveId" clId="{7A55C124-75E1-41B5-A870-01337764CEAC}" dt="2023-05-05T18:13:32.969" v="557" actId="1076"/>
          <ac:graphicFrameMkLst>
            <pc:docMk/>
            <pc:sldMk cId="1767994093" sldId="268"/>
            <ac:graphicFrameMk id="7" creationId="{B3544A9E-5D9B-23FF-E3A3-8BC50CD90415}"/>
          </ac:graphicFrameMkLst>
        </pc:graphicFrameChg>
        <pc:graphicFrameChg chg="add mod modGraphic">
          <ac:chgData name="Reagan Newswanger" userId="e85428dc71772e32" providerId="LiveId" clId="{7A55C124-75E1-41B5-A870-01337764CEAC}" dt="2023-05-05T18:13:42.632" v="560" actId="1076"/>
          <ac:graphicFrameMkLst>
            <pc:docMk/>
            <pc:sldMk cId="1767994093" sldId="268"/>
            <ac:graphicFrameMk id="8" creationId="{79AB4C26-102E-AC91-CDD4-4765061736A5}"/>
          </ac:graphicFrameMkLst>
        </pc:graphicFrameChg>
      </pc:sldChg>
      <pc:sldChg chg="addSp delSp modSp new mod ord setBg">
        <pc:chgData name="Reagan Newswanger" userId="e85428dc71772e32" providerId="LiveId" clId="{7A55C124-75E1-41B5-A870-01337764CEAC}" dt="2023-05-05T19:36:20.598" v="1023"/>
        <pc:sldMkLst>
          <pc:docMk/>
          <pc:sldMk cId="1676668257" sldId="269"/>
        </pc:sldMkLst>
        <pc:spChg chg="mod">
          <ac:chgData name="Reagan Newswanger" userId="e85428dc71772e32" providerId="LiveId" clId="{7A55C124-75E1-41B5-A870-01337764CEAC}" dt="2023-05-05T18:36:13.020" v="697" actId="26606"/>
          <ac:spMkLst>
            <pc:docMk/>
            <pc:sldMk cId="1676668257" sldId="269"/>
            <ac:spMk id="2" creationId="{B48BD70F-1A9B-CEF0-0CBD-FF568B6713C1}"/>
          </ac:spMkLst>
        </pc:spChg>
        <pc:spChg chg="mod">
          <ac:chgData name="Reagan Newswanger" userId="e85428dc71772e32" providerId="LiveId" clId="{7A55C124-75E1-41B5-A870-01337764CEAC}" dt="2023-05-05T18:36:40.052" v="707" actId="20577"/>
          <ac:spMkLst>
            <pc:docMk/>
            <pc:sldMk cId="1676668257" sldId="269"/>
            <ac:spMk id="3" creationId="{2F734CF9-F2E6-88E0-7670-169AF5164723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1676668257" sldId="269"/>
            <ac:spMk id="4" creationId="{84A875F7-255A-E417-71F3-26F87783B782}"/>
          </ac:spMkLst>
        </pc:spChg>
        <pc:spChg chg="add">
          <ac:chgData name="Reagan Newswanger" userId="e85428dc71772e32" providerId="LiveId" clId="{7A55C124-75E1-41B5-A870-01337764CEAC}" dt="2023-05-05T18:36:13.020" v="697" actId="26606"/>
          <ac:spMkLst>
            <pc:docMk/>
            <pc:sldMk cId="1676668257" sldId="269"/>
            <ac:spMk id="12" creationId="{DEF92653-5D6D-47E6-8744-0DAF76E049C4}"/>
          </ac:spMkLst>
        </pc:spChg>
        <pc:picChg chg="add del mod">
          <ac:chgData name="Reagan Newswanger" userId="e85428dc71772e32" providerId="LiveId" clId="{7A55C124-75E1-41B5-A870-01337764CEAC}" dt="2023-05-05T18:51:34.060" v="995" actId="478"/>
          <ac:picMkLst>
            <pc:docMk/>
            <pc:sldMk cId="1676668257" sldId="269"/>
            <ac:picMk id="4" creationId="{E1C098C3-D109-0164-A39F-265AE99647FF}"/>
          </ac:picMkLst>
        </pc:picChg>
        <pc:picChg chg="add mod ord">
          <ac:chgData name="Reagan Newswanger" userId="e85428dc71772e32" providerId="LiveId" clId="{7A55C124-75E1-41B5-A870-01337764CEAC}" dt="2023-05-05T18:51:28.970" v="994" actId="14100"/>
          <ac:picMkLst>
            <pc:docMk/>
            <pc:sldMk cId="1676668257" sldId="269"/>
            <ac:picMk id="5" creationId="{0887C1BE-52CB-8E7D-C9F0-B637E1B8F7D0}"/>
          </ac:picMkLst>
        </pc:picChg>
        <pc:cxnChg chg="add">
          <ac:chgData name="Reagan Newswanger" userId="e85428dc71772e32" providerId="LiveId" clId="{7A55C124-75E1-41B5-A870-01337764CEAC}" dt="2023-05-05T18:36:13.020" v="697" actId="26606"/>
          <ac:cxnSpMkLst>
            <pc:docMk/>
            <pc:sldMk cId="1676668257" sldId="269"/>
            <ac:cxnSpMk id="8" creationId="{F64F9B95-9045-48D2-B9F3-2927E98F54AA}"/>
          </ac:cxnSpMkLst>
        </pc:cxnChg>
        <pc:cxnChg chg="add">
          <ac:chgData name="Reagan Newswanger" userId="e85428dc71772e32" providerId="LiveId" clId="{7A55C124-75E1-41B5-A870-01337764CEAC}" dt="2023-05-05T18:36:13.020" v="697" actId="26606"/>
          <ac:cxnSpMkLst>
            <pc:docMk/>
            <pc:sldMk cId="1676668257" sldId="269"/>
            <ac:cxnSpMk id="10" creationId="{085AA86F-6A4D-4BCB-A045-D992CDC2959B}"/>
          </ac:cxnSpMkLst>
        </pc:cxnChg>
        <pc:cxnChg chg="add">
          <ac:chgData name="Reagan Newswanger" userId="e85428dc71772e32" providerId="LiveId" clId="{7A55C124-75E1-41B5-A870-01337764CEAC}" dt="2023-05-05T18:36:13.020" v="697" actId="26606"/>
          <ac:cxnSpMkLst>
            <pc:docMk/>
            <pc:sldMk cId="1676668257" sldId="269"/>
            <ac:cxnSpMk id="14" creationId="{9CA98CE3-81A7-4FFE-A047-9AA65998D877}"/>
          </ac:cxnSpMkLst>
        </pc:cxnChg>
      </pc:sldChg>
      <pc:sldChg chg="addSp delSp modSp new mod setBg">
        <pc:chgData name="Reagan Newswanger" userId="e85428dc71772e32" providerId="LiveId" clId="{7A55C124-75E1-41B5-A870-01337764CEAC}" dt="2023-05-05T19:36:20.598" v="1023"/>
        <pc:sldMkLst>
          <pc:docMk/>
          <pc:sldMk cId="932166965" sldId="270"/>
        </pc:sldMkLst>
        <pc:spChg chg="mod">
          <ac:chgData name="Reagan Newswanger" userId="e85428dc71772e32" providerId="LiveId" clId="{7A55C124-75E1-41B5-A870-01337764CEAC}" dt="2023-05-05T18:40:54.102" v="813" actId="26606"/>
          <ac:spMkLst>
            <pc:docMk/>
            <pc:sldMk cId="932166965" sldId="270"/>
            <ac:spMk id="2" creationId="{62C6C45D-C86A-6A8E-42E2-C47558F408B6}"/>
          </ac:spMkLst>
        </pc:spChg>
        <pc:spChg chg="del mod">
          <ac:chgData name="Reagan Newswanger" userId="e85428dc71772e32" providerId="LiveId" clId="{7A55C124-75E1-41B5-A870-01337764CEAC}" dt="2023-05-05T18:40:54.102" v="813" actId="26606"/>
          <ac:spMkLst>
            <pc:docMk/>
            <pc:sldMk cId="932166965" sldId="270"/>
            <ac:spMk id="3" creationId="{534D1473-DF49-8986-4902-DB88A6B89F5B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932166965" sldId="270"/>
            <ac:spMk id="3" creationId="{C641A05C-C93B-0CB4-01B9-C7E8B53E9D63}"/>
          </ac:spMkLst>
        </pc:spChg>
        <pc:spChg chg="add del mod">
          <ac:chgData name="Reagan Newswanger" userId="e85428dc71772e32" providerId="LiveId" clId="{7A55C124-75E1-41B5-A870-01337764CEAC}" dt="2023-05-05T18:40:03.287" v="805" actId="478"/>
          <ac:spMkLst>
            <pc:docMk/>
            <pc:sldMk cId="932166965" sldId="270"/>
            <ac:spMk id="5" creationId="{680F6ACF-8EB0-B5CB-09CC-0298F6DA6ADD}"/>
          </ac:spMkLst>
        </pc:spChg>
        <pc:spChg chg="add del mod">
          <ac:chgData name="Reagan Newswanger" userId="e85428dc71772e32" providerId="LiveId" clId="{7A55C124-75E1-41B5-A870-01337764CEAC}" dt="2023-05-05T18:40:41.096" v="812" actId="478"/>
          <ac:spMkLst>
            <pc:docMk/>
            <pc:sldMk cId="932166965" sldId="270"/>
            <ac:spMk id="6" creationId="{21205EE8-FB6C-1CC2-3FF9-D1B26CEC073A}"/>
          </ac:spMkLst>
        </pc:spChg>
        <pc:spChg chg="add">
          <ac:chgData name="Reagan Newswanger" userId="e85428dc71772e32" providerId="LiveId" clId="{7A55C124-75E1-41B5-A870-01337764CEAC}" dt="2023-05-05T18:40:54.102" v="813" actId="26606"/>
          <ac:spMkLst>
            <pc:docMk/>
            <pc:sldMk cId="932166965" sldId="270"/>
            <ac:spMk id="9" creationId="{F68B2C62-7648-4430-90D5-AE0F252AF113}"/>
          </ac:spMkLst>
        </pc:spChg>
        <pc:graphicFrameChg chg="add mod">
          <ac:chgData name="Reagan Newswanger" userId="e85428dc71772e32" providerId="LiveId" clId="{7A55C124-75E1-41B5-A870-01337764CEAC}" dt="2023-05-05T18:46:21.624" v="885" actId="12269"/>
          <ac:graphicFrameMkLst>
            <pc:docMk/>
            <pc:sldMk cId="932166965" sldId="270"/>
            <ac:graphicFrameMk id="7" creationId="{F9663565-1524-AD62-182F-7A11A4F0D6EB}"/>
          </ac:graphicFrameMkLst>
        </pc:graphicFrameChg>
        <pc:picChg chg="add del mod">
          <ac:chgData name="Reagan Newswanger" userId="e85428dc71772e32" providerId="LiveId" clId="{7A55C124-75E1-41B5-A870-01337764CEAC}" dt="2023-05-05T18:38:48.345" v="764" actId="478"/>
          <ac:picMkLst>
            <pc:docMk/>
            <pc:sldMk cId="932166965" sldId="270"/>
            <ac:picMk id="4" creationId="{DFD2896A-2FB5-2B05-0FC0-48476DE93F2A}"/>
          </ac:picMkLst>
        </pc:picChg>
        <pc:cxnChg chg="add">
          <ac:chgData name="Reagan Newswanger" userId="e85428dc71772e32" providerId="LiveId" clId="{7A55C124-75E1-41B5-A870-01337764CEAC}" dt="2023-05-05T18:40:54.102" v="813" actId="26606"/>
          <ac:cxnSpMkLst>
            <pc:docMk/>
            <pc:sldMk cId="932166965" sldId="270"/>
            <ac:cxnSpMk id="11" creationId="{AAD0195E-7F27-4D06-9427-0C121D721A14}"/>
          </ac:cxnSpMkLst>
        </pc:cxnChg>
        <pc:cxnChg chg="add">
          <ac:chgData name="Reagan Newswanger" userId="e85428dc71772e32" providerId="LiveId" clId="{7A55C124-75E1-41B5-A870-01337764CEAC}" dt="2023-05-05T18:40:54.102" v="813" actId="26606"/>
          <ac:cxnSpMkLst>
            <pc:docMk/>
            <pc:sldMk cId="932166965" sldId="270"/>
            <ac:cxnSpMk id="13" creationId="{9D74C2FC-3228-4FC1-B97B-87AD35508D91}"/>
          </ac:cxnSpMkLst>
        </pc:cxnChg>
      </pc:sldChg>
      <pc:sldChg chg="addSp delSp modSp new mod setBg">
        <pc:chgData name="Reagan Newswanger" userId="e85428dc71772e32" providerId="LiveId" clId="{7A55C124-75E1-41B5-A870-01337764CEAC}" dt="2023-05-05T19:36:20.598" v="1023"/>
        <pc:sldMkLst>
          <pc:docMk/>
          <pc:sldMk cId="263636278" sldId="271"/>
        </pc:sldMkLst>
        <pc:spChg chg="mod">
          <ac:chgData name="Reagan Newswanger" userId="e85428dc71772e32" providerId="LiveId" clId="{7A55C124-75E1-41B5-A870-01337764CEAC}" dt="2023-05-05T18:54:50.383" v="1021" actId="113"/>
          <ac:spMkLst>
            <pc:docMk/>
            <pc:sldMk cId="263636278" sldId="271"/>
            <ac:spMk id="2" creationId="{F2918423-DE56-E52C-60EB-4C2DCCF1C8A9}"/>
          </ac:spMkLst>
        </pc:spChg>
        <pc:spChg chg="del">
          <ac:chgData name="Reagan Newswanger" userId="e85428dc71772e32" providerId="LiveId" clId="{7A55C124-75E1-41B5-A870-01337764CEAC}" dt="2023-05-05T19:36:20.598" v="1023"/>
          <ac:spMkLst>
            <pc:docMk/>
            <pc:sldMk cId="263636278" sldId="271"/>
            <ac:spMk id="3" creationId="{C8A0A873-3D5E-ED33-95B4-0FE9BCDED7CA}"/>
          </ac:spMkLst>
        </pc:spChg>
        <pc:spChg chg="del">
          <ac:chgData name="Reagan Newswanger" userId="e85428dc71772e32" providerId="LiveId" clId="{7A55C124-75E1-41B5-A870-01337764CEAC}" dt="2023-05-05T18:42:54.474" v="846" actId="478"/>
          <ac:spMkLst>
            <pc:docMk/>
            <pc:sldMk cId="263636278" sldId="271"/>
            <ac:spMk id="3" creationId="{DAEE4AF7-3DFF-C58F-A31B-06064EBBF851}"/>
          </ac:spMkLst>
        </pc:spChg>
        <pc:spChg chg="add del">
          <ac:chgData name="Reagan Newswanger" userId="e85428dc71772e32" providerId="LiveId" clId="{7A55C124-75E1-41B5-A870-01337764CEAC}" dt="2023-05-05T18:54:03.944" v="1018" actId="26606"/>
          <ac:spMkLst>
            <pc:docMk/>
            <pc:sldMk cId="263636278" sldId="271"/>
            <ac:spMk id="17" creationId="{33E93247-6229-44AB-A550-739E971E690B}"/>
          </ac:spMkLst>
        </pc:spChg>
        <pc:picChg chg="add del mod ord">
          <ac:chgData name="Reagan Newswanger" userId="e85428dc71772e32" providerId="LiveId" clId="{7A55C124-75E1-41B5-A870-01337764CEAC}" dt="2023-05-05T18:53:35.720" v="1016" actId="478"/>
          <ac:picMkLst>
            <pc:docMk/>
            <pc:sldMk cId="263636278" sldId="271"/>
            <ac:picMk id="5" creationId="{17733EB2-5F49-C540-BD0E-1C0227753E5E}"/>
          </ac:picMkLst>
        </pc:picChg>
        <pc:picChg chg="add del mod">
          <ac:chgData name="Reagan Newswanger" userId="e85428dc71772e32" providerId="LiveId" clId="{7A55C124-75E1-41B5-A870-01337764CEAC}" dt="2023-05-05T18:52:40.732" v="1002" actId="478"/>
          <ac:picMkLst>
            <pc:docMk/>
            <pc:sldMk cId="263636278" sldId="271"/>
            <ac:picMk id="6" creationId="{068EA15F-E7F2-4925-DE93-5340F2B4B5B9}"/>
          </ac:picMkLst>
        </pc:picChg>
        <pc:picChg chg="add del mod">
          <ac:chgData name="Reagan Newswanger" userId="e85428dc71772e32" providerId="LiveId" clId="{7A55C124-75E1-41B5-A870-01337764CEAC}" dt="2023-05-05T18:52:09.903" v="997" actId="478"/>
          <ac:picMkLst>
            <pc:docMk/>
            <pc:sldMk cId="263636278" sldId="271"/>
            <ac:picMk id="7" creationId="{628F19B2-59FB-8031-229C-309B24937E0D}"/>
          </ac:picMkLst>
        </pc:picChg>
        <pc:picChg chg="add mod ord">
          <ac:chgData name="Reagan Newswanger" userId="e85428dc71772e32" providerId="LiveId" clId="{7A55C124-75E1-41B5-A870-01337764CEAC}" dt="2023-05-05T18:54:03.944" v="1018" actId="26606"/>
          <ac:picMkLst>
            <pc:docMk/>
            <pc:sldMk cId="263636278" sldId="271"/>
            <ac:picMk id="8" creationId="{27258D16-BB63-1E3D-3981-0190DF6B6DBA}"/>
          </ac:picMkLst>
        </pc:picChg>
        <pc:cxnChg chg="add del">
          <ac:chgData name="Reagan Newswanger" userId="e85428dc71772e32" providerId="LiveId" clId="{7A55C124-75E1-41B5-A870-01337764CEAC}" dt="2023-05-05T18:54:03.944" v="1018" actId="26606"/>
          <ac:cxnSpMkLst>
            <pc:docMk/>
            <pc:sldMk cId="263636278" sldId="271"/>
            <ac:cxnSpMk id="13" creationId="{F64F9B95-9045-48D2-B9F3-2927E98F54AA}"/>
          </ac:cxnSpMkLst>
        </pc:cxnChg>
        <pc:cxnChg chg="add del">
          <ac:chgData name="Reagan Newswanger" userId="e85428dc71772e32" providerId="LiveId" clId="{7A55C124-75E1-41B5-A870-01337764CEAC}" dt="2023-05-05T18:54:03.944" v="1018" actId="26606"/>
          <ac:cxnSpMkLst>
            <pc:docMk/>
            <pc:sldMk cId="263636278" sldId="271"/>
            <ac:cxnSpMk id="15" creationId="{085AA86F-6A4D-4BCB-A045-D992CDC2959B}"/>
          </ac:cxnSpMkLst>
        </pc:cxnChg>
        <pc:cxnChg chg="add del">
          <ac:chgData name="Reagan Newswanger" userId="e85428dc71772e32" providerId="LiveId" clId="{7A55C124-75E1-41B5-A870-01337764CEAC}" dt="2023-05-05T18:54:03.944" v="1018" actId="26606"/>
          <ac:cxnSpMkLst>
            <pc:docMk/>
            <pc:sldMk cId="263636278" sldId="271"/>
            <ac:cxnSpMk id="19" creationId="{EE2E603F-4A95-4FE8-BB06-211DFD75DBEF}"/>
          </ac:cxnSpMkLst>
        </pc:cxnChg>
        <pc:cxnChg chg="add del">
          <ac:chgData name="Reagan Newswanger" userId="e85428dc71772e32" providerId="LiveId" clId="{7A55C124-75E1-41B5-A870-01337764CEAC}" dt="2023-05-05T18:54:03.944" v="1018" actId="26606"/>
          <ac:cxnSpMkLst>
            <pc:docMk/>
            <pc:sldMk cId="263636278" sldId="271"/>
            <ac:cxnSpMk id="21" creationId="{2CF06E40-3ECB-4820-95B5-8A70B07D4B47}"/>
          </ac:cxnSpMkLst>
        </pc:cxnChg>
      </pc:sldChg>
      <pc:sldChg chg="new del">
        <pc:chgData name="Reagan Newswanger" userId="e85428dc71772e32" providerId="LiveId" clId="{7A55C124-75E1-41B5-A870-01337764CEAC}" dt="2023-05-05T18:41:12.597" v="815" actId="2696"/>
        <pc:sldMkLst>
          <pc:docMk/>
          <pc:sldMk cId="312716212" sldId="2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e85428dc71772e32/Documents/Kutztown%20University/CSC558%20%20Data%20Mining%20and%20Predictive%20Analytics%202/Assignment%205/SuperBowlAd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pivotSource>
    <c:name>[SuperBowlAdData.xlsx]Years!PivotTable4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Youtube</a:t>
            </a:r>
            <a:r>
              <a:rPr lang="en-US" dirty="0"/>
              <a:t> Views:</a:t>
            </a:r>
            <a:r>
              <a:rPr lang="en-US" baseline="0" dirty="0"/>
              <a:t> Years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5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  <c:marker>
          <c:symbol val="circle"/>
          <c:size val="7"/>
          <c:spPr>
            <a:solidFill>
              <a:schemeClr val="accent5"/>
            </a:solidFill>
            <a:ln w="9525" cap="flat" cmpd="sng" algn="ctr">
              <a:solidFill>
                <a:schemeClr val="lt1"/>
              </a:solidFill>
              <a:round/>
            </a:ln>
            <a:effectLst/>
          </c:spPr>
        </c:marke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circle"/>
          <c:size val="7"/>
          <c:spPr>
            <a:solidFill>
              <a:schemeClr val="accent5"/>
            </a:solidFill>
            <a:ln w="9525" cap="flat" cmpd="sng" algn="ctr">
              <a:solidFill>
                <a:schemeClr val="lt1"/>
              </a:solidFill>
              <a:round/>
            </a:ln>
            <a:effectLst/>
          </c:spPr>
        </c:marker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  <c:marker>
          <c:symbol val="circle"/>
          <c:size val="7"/>
          <c:spPr>
            <a:solidFill>
              <a:schemeClr val="accent5"/>
            </a:solidFill>
            <a:ln w="9525" cap="flat" cmpd="sng" algn="ctr">
              <a:solidFill>
                <a:schemeClr val="lt1"/>
              </a:solidFill>
              <a:round/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Years!$B$2</c:f>
              <c:strCache>
                <c:ptCount val="1"/>
                <c:pt idx="0">
                  <c:v>Total</c:v>
                </c:pt>
              </c:strCache>
            </c:strRef>
          </c:tx>
          <c:spPr>
            <a:ln w="38100" cap="flat" cmpd="dbl" algn="ctr">
              <a:solidFill>
                <a:schemeClr val="accent5"/>
              </a:solidFill>
              <a:miter lim="800000"/>
            </a:ln>
            <a:effectLst/>
          </c:spPr>
          <c:marker>
            <c:symbol val="none"/>
          </c:marker>
          <c:dPt>
            <c:idx val="1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7076-413E-A6EF-B2CB2CDFEFAE}"/>
              </c:ext>
            </c:extLst>
          </c:dPt>
          <c:cat>
            <c:strRef>
              <c:f>Years!$A$3:$A$24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Years!$B$3:$B$24</c:f>
              <c:numCache>
                <c:formatCode>General</c:formatCode>
                <c:ptCount val="21"/>
                <c:pt idx="0">
                  <c:v>4943600</c:v>
                </c:pt>
                <c:pt idx="1">
                  <c:v>431600</c:v>
                </c:pt>
                <c:pt idx="2">
                  <c:v>1058100</c:v>
                </c:pt>
                <c:pt idx="3">
                  <c:v>679600</c:v>
                </c:pt>
                <c:pt idx="4">
                  <c:v>2561618</c:v>
                </c:pt>
                <c:pt idx="5">
                  <c:v>57994</c:v>
                </c:pt>
                <c:pt idx="6">
                  <c:v>1266000</c:v>
                </c:pt>
                <c:pt idx="7">
                  <c:v>4194454</c:v>
                </c:pt>
                <c:pt idx="8">
                  <c:v>3802400</c:v>
                </c:pt>
                <c:pt idx="9">
                  <c:v>4002200</c:v>
                </c:pt>
                <c:pt idx="10">
                  <c:v>1979966</c:v>
                </c:pt>
                <c:pt idx="11">
                  <c:v>860058</c:v>
                </c:pt>
                <c:pt idx="12">
                  <c:v>212625601</c:v>
                </c:pt>
                <c:pt idx="13">
                  <c:v>3138569</c:v>
                </c:pt>
                <c:pt idx="14">
                  <c:v>8964400</c:v>
                </c:pt>
                <c:pt idx="15">
                  <c:v>4427000</c:v>
                </c:pt>
                <c:pt idx="16">
                  <c:v>24258511</c:v>
                </c:pt>
                <c:pt idx="17">
                  <c:v>28320000</c:v>
                </c:pt>
                <c:pt idx="18">
                  <c:v>1981510</c:v>
                </c:pt>
                <c:pt idx="19">
                  <c:v>8447786</c:v>
                </c:pt>
                <c:pt idx="20">
                  <c:v>2881800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75-4E15-AEC0-6C1F4EC28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516399"/>
        <c:axId val="78512559"/>
      </c:lineChart>
      <c:catAx>
        <c:axId val="785163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2559"/>
        <c:crosses val="autoZero"/>
        <c:auto val="1"/>
        <c:lblAlgn val="ctr"/>
        <c:lblOffset val="100"/>
        <c:noMultiLvlLbl val="0"/>
      </c:catAx>
      <c:valAx>
        <c:axId val="78512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youtube_views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6399"/>
        <c:crosses val="autoZero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E63E5-F0BD-4517-993E-C1520BEF0CF6}" type="doc">
      <dgm:prSet loTypeId="urn:microsoft.com/office/officeart/2005/8/layout/default" loCatId="list" qsTypeId="urn:microsoft.com/office/officeart/2005/8/quickstyle/3d4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D75C32B-A17A-4888-B4BD-3EB76CE11D1F}">
      <dgm:prSet/>
      <dgm:spPr/>
      <dgm:t>
        <a:bodyPr/>
        <a:lstStyle/>
        <a:p>
          <a:r>
            <a:rPr lang="en-US" dirty="0"/>
            <a:t>Year </a:t>
          </a:r>
        </a:p>
      </dgm:t>
    </dgm:pt>
    <dgm:pt modelId="{5628A358-56B2-4A36-9DE5-559718EB7701}" type="parTrans" cxnId="{4E33481C-4030-491E-932D-A1736C321933}">
      <dgm:prSet/>
      <dgm:spPr/>
      <dgm:t>
        <a:bodyPr/>
        <a:lstStyle/>
        <a:p>
          <a:endParaRPr lang="en-US"/>
        </a:p>
      </dgm:t>
    </dgm:pt>
    <dgm:pt modelId="{CB748529-7706-47B7-B8B9-91B928F9F6CB}" type="sibTrans" cxnId="{4E33481C-4030-491E-932D-A1736C321933}">
      <dgm:prSet/>
      <dgm:spPr/>
      <dgm:t>
        <a:bodyPr/>
        <a:lstStyle/>
        <a:p>
          <a:endParaRPr lang="en-US"/>
        </a:p>
      </dgm:t>
    </dgm:pt>
    <dgm:pt modelId="{5A04CCDD-7F2F-4647-8C39-3ABD8815E4AA}">
      <dgm:prSet/>
      <dgm:spPr/>
      <dgm:t>
        <a:bodyPr/>
        <a:lstStyle/>
        <a:p>
          <a:r>
            <a:rPr lang="en-US"/>
            <a:t>Brand</a:t>
          </a:r>
        </a:p>
      </dgm:t>
    </dgm:pt>
    <dgm:pt modelId="{01796DFA-0D8F-4366-B53E-891FBD6555F8}" type="parTrans" cxnId="{85681369-B9D8-4C59-BC93-CAB41492481B}">
      <dgm:prSet/>
      <dgm:spPr/>
      <dgm:t>
        <a:bodyPr/>
        <a:lstStyle/>
        <a:p>
          <a:endParaRPr lang="en-US"/>
        </a:p>
      </dgm:t>
    </dgm:pt>
    <dgm:pt modelId="{409D9DCE-4507-4E48-BA97-A851C49922A0}" type="sibTrans" cxnId="{85681369-B9D8-4C59-BC93-CAB41492481B}">
      <dgm:prSet/>
      <dgm:spPr/>
      <dgm:t>
        <a:bodyPr/>
        <a:lstStyle/>
        <a:p>
          <a:endParaRPr lang="en-US"/>
        </a:p>
      </dgm:t>
    </dgm:pt>
    <dgm:pt modelId="{8157CC92-2990-45CB-98CA-584281F6B969}">
      <dgm:prSet/>
      <dgm:spPr/>
      <dgm:t>
        <a:bodyPr/>
        <a:lstStyle/>
        <a:p>
          <a:r>
            <a:rPr lang="en-US"/>
            <a:t>Funny </a:t>
          </a:r>
        </a:p>
      </dgm:t>
    </dgm:pt>
    <dgm:pt modelId="{DBAC1380-6063-4990-82BF-E4EC2AB80856}" type="parTrans" cxnId="{2EA3E977-C6DC-42F2-A185-75C6EB51A789}">
      <dgm:prSet/>
      <dgm:spPr/>
      <dgm:t>
        <a:bodyPr/>
        <a:lstStyle/>
        <a:p>
          <a:endParaRPr lang="en-US"/>
        </a:p>
      </dgm:t>
    </dgm:pt>
    <dgm:pt modelId="{6214CD9E-BB5F-4DEA-B103-C24C3267F5B2}" type="sibTrans" cxnId="{2EA3E977-C6DC-42F2-A185-75C6EB51A789}">
      <dgm:prSet/>
      <dgm:spPr/>
      <dgm:t>
        <a:bodyPr/>
        <a:lstStyle/>
        <a:p>
          <a:endParaRPr lang="en-US"/>
        </a:p>
      </dgm:t>
    </dgm:pt>
    <dgm:pt modelId="{1BDE1ACE-53EE-4B24-B18B-3A2A488FA0C1}">
      <dgm:prSet/>
      <dgm:spPr/>
      <dgm:t>
        <a:bodyPr/>
        <a:lstStyle/>
        <a:p>
          <a:r>
            <a:rPr lang="en-US"/>
            <a:t>Patriotic</a:t>
          </a:r>
        </a:p>
      </dgm:t>
    </dgm:pt>
    <dgm:pt modelId="{458F0C45-A7BA-4C12-AFB8-4F544E38D58A}" type="parTrans" cxnId="{26E54601-6781-4DE5-90BE-AEA9F7AAF4F3}">
      <dgm:prSet/>
      <dgm:spPr/>
      <dgm:t>
        <a:bodyPr/>
        <a:lstStyle/>
        <a:p>
          <a:endParaRPr lang="en-US"/>
        </a:p>
      </dgm:t>
    </dgm:pt>
    <dgm:pt modelId="{39526F08-8F92-468C-9705-13E009ABEFCA}" type="sibTrans" cxnId="{26E54601-6781-4DE5-90BE-AEA9F7AAF4F3}">
      <dgm:prSet/>
      <dgm:spPr/>
      <dgm:t>
        <a:bodyPr/>
        <a:lstStyle/>
        <a:p>
          <a:endParaRPr lang="en-US"/>
        </a:p>
      </dgm:t>
    </dgm:pt>
    <dgm:pt modelId="{B6FFAE15-5ED8-4832-BD15-59511B21F5C4}">
      <dgm:prSet/>
      <dgm:spPr/>
      <dgm:t>
        <a:bodyPr/>
        <a:lstStyle/>
        <a:p>
          <a:r>
            <a:rPr lang="en-US"/>
            <a:t>Celebrity </a:t>
          </a:r>
        </a:p>
      </dgm:t>
    </dgm:pt>
    <dgm:pt modelId="{B755D2DA-C5D2-4812-8A48-1119745ECB6C}" type="parTrans" cxnId="{AF664EE5-E573-4C8C-827A-B59F73B877AD}">
      <dgm:prSet/>
      <dgm:spPr/>
      <dgm:t>
        <a:bodyPr/>
        <a:lstStyle/>
        <a:p>
          <a:endParaRPr lang="en-US"/>
        </a:p>
      </dgm:t>
    </dgm:pt>
    <dgm:pt modelId="{2B8BEA44-ED1A-4347-A615-0488E7F84650}" type="sibTrans" cxnId="{AF664EE5-E573-4C8C-827A-B59F73B877AD}">
      <dgm:prSet/>
      <dgm:spPr/>
      <dgm:t>
        <a:bodyPr/>
        <a:lstStyle/>
        <a:p>
          <a:endParaRPr lang="en-US"/>
        </a:p>
      </dgm:t>
    </dgm:pt>
    <dgm:pt modelId="{227E3AA9-412F-48B2-8A9E-3232D388318A}">
      <dgm:prSet/>
      <dgm:spPr/>
      <dgm:t>
        <a:bodyPr/>
        <a:lstStyle/>
        <a:p>
          <a:r>
            <a:rPr lang="en-US"/>
            <a:t>Danger</a:t>
          </a:r>
        </a:p>
      </dgm:t>
    </dgm:pt>
    <dgm:pt modelId="{74C94336-EB76-4198-BFFA-2AFC3C8FAC7D}" type="parTrans" cxnId="{F504B427-CD2B-48A1-8B45-917D6DA454C8}">
      <dgm:prSet/>
      <dgm:spPr/>
      <dgm:t>
        <a:bodyPr/>
        <a:lstStyle/>
        <a:p>
          <a:endParaRPr lang="en-US"/>
        </a:p>
      </dgm:t>
    </dgm:pt>
    <dgm:pt modelId="{9D1605F9-7D29-4D17-BDFF-47E150CD03C6}" type="sibTrans" cxnId="{F504B427-CD2B-48A1-8B45-917D6DA454C8}">
      <dgm:prSet/>
      <dgm:spPr/>
      <dgm:t>
        <a:bodyPr/>
        <a:lstStyle/>
        <a:p>
          <a:endParaRPr lang="en-US"/>
        </a:p>
      </dgm:t>
    </dgm:pt>
    <dgm:pt modelId="{78D315D8-56A5-46DD-AC93-1867638AFC9F}">
      <dgm:prSet/>
      <dgm:spPr/>
      <dgm:t>
        <a:bodyPr/>
        <a:lstStyle/>
        <a:p>
          <a:r>
            <a:rPr lang="en-US" dirty="0"/>
            <a:t>Animals </a:t>
          </a:r>
        </a:p>
      </dgm:t>
    </dgm:pt>
    <dgm:pt modelId="{C7F85E26-EBA9-410C-90B5-59CEC844F277}" type="parTrans" cxnId="{983CD1E8-5E0E-46C7-B597-B36313FDB5AB}">
      <dgm:prSet/>
      <dgm:spPr/>
      <dgm:t>
        <a:bodyPr/>
        <a:lstStyle/>
        <a:p>
          <a:endParaRPr lang="en-US"/>
        </a:p>
      </dgm:t>
    </dgm:pt>
    <dgm:pt modelId="{88469900-49B1-4DB4-AB74-032EDD6DA07E}" type="sibTrans" cxnId="{983CD1E8-5E0E-46C7-B597-B36313FDB5AB}">
      <dgm:prSet/>
      <dgm:spPr/>
      <dgm:t>
        <a:bodyPr/>
        <a:lstStyle/>
        <a:p>
          <a:endParaRPr lang="en-US"/>
        </a:p>
      </dgm:t>
    </dgm:pt>
    <dgm:pt modelId="{02EF791A-B9ED-4269-B2DD-3B79ACC465D8}">
      <dgm:prSet/>
      <dgm:spPr/>
      <dgm:t>
        <a:bodyPr/>
        <a:lstStyle/>
        <a:p>
          <a:r>
            <a:rPr lang="en-US"/>
            <a:t>use_sex</a:t>
          </a:r>
        </a:p>
      </dgm:t>
    </dgm:pt>
    <dgm:pt modelId="{A00024A0-D78C-41D4-B111-607D9D10CC33}" type="parTrans" cxnId="{309B4C8E-F346-4F90-8A99-01C0B4C53700}">
      <dgm:prSet/>
      <dgm:spPr/>
      <dgm:t>
        <a:bodyPr/>
        <a:lstStyle/>
        <a:p>
          <a:endParaRPr lang="en-US"/>
        </a:p>
      </dgm:t>
    </dgm:pt>
    <dgm:pt modelId="{1C2BEF09-42CB-45EA-8A3E-C3A88B5420A4}" type="sibTrans" cxnId="{309B4C8E-F346-4F90-8A99-01C0B4C53700}">
      <dgm:prSet/>
      <dgm:spPr/>
      <dgm:t>
        <a:bodyPr/>
        <a:lstStyle/>
        <a:p>
          <a:endParaRPr lang="en-US"/>
        </a:p>
      </dgm:t>
    </dgm:pt>
    <dgm:pt modelId="{A410817C-01BD-4612-B59A-3C9281860719}">
      <dgm:prSet/>
      <dgm:spPr/>
      <dgm:t>
        <a:bodyPr/>
        <a:lstStyle/>
        <a:p>
          <a:r>
            <a:rPr lang="en-US" dirty="0"/>
            <a:t>youtube_views</a:t>
          </a:r>
        </a:p>
      </dgm:t>
    </dgm:pt>
    <dgm:pt modelId="{07B13210-C9EC-486F-8DA1-8AF9F0DA2E6C}" type="parTrans" cxnId="{A254EEFD-E881-4DD1-8A0C-689F6DC63733}">
      <dgm:prSet/>
      <dgm:spPr/>
      <dgm:t>
        <a:bodyPr/>
        <a:lstStyle/>
        <a:p>
          <a:endParaRPr lang="en-US"/>
        </a:p>
      </dgm:t>
    </dgm:pt>
    <dgm:pt modelId="{811383B8-ED02-43EF-9AFF-52256BE5FB54}" type="sibTrans" cxnId="{A254EEFD-E881-4DD1-8A0C-689F6DC63733}">
      <dgm:prSet/>
      <dgm:spPr/>
      <dgm:t>
        <a:bodyPr/>
        <a:lstStyle/>
        <a:p>
          <a:endParaRPr lang="en-US"/>
        </a:p>
      </dgm:t>
    </dgm:pt>
    <dgm:pt modelId="{D9479103-67A4-4BCE-8C2D-9E4CFB37118A}" type="pres">
      <dgm:prSet presAssocID="{9E2E63E5-F0BD-4517-993E-C1520BEF0CF6}" presName="diagram" presStyleCnt="0">
        <dgm:presLayoutVars>
          <dgm:dir/>
          <dgm:resizeHandles val="exact"/>
        </dgm:presLayoutVars>
      </dgm:prSet>
      <dgm:spPr/>
    </dgm:pt>
    <dgm:pt modelId="{C3F23FD2-23AE-4007-99B0-B8D2D2349904}" type="pres">
      <dgm:prSet presAssocID="{CD75C32B-A17A-4888-B4BD-3EB76CE11D1F}" presName="node" presStyleLbl="node1" presStyleIdx="0" presStyleCnt="9">
        <dgm:presLayoutVars>
          <dgm:bulletEnabled val="1"/>
        </dgm:presLayoutVars>
      </dgm:prSet>
      <dgm:spPr/>
    </dgm:pt>
    <dgm:pt modelId="{9819BB43-35F8-4460-B619-D589650A45D2}" type="pres">
      <dgm:prSet presAssocID="{CB748529-7706-47B7-B8B9-91B928F9F6CB}" presName="sibTrans" presStyleCnt="0"/>
      <dgm:spPr/>
    </dgm:pt>
    <dgm:pt modelId="{EDFE63FE-5D1B-40CE-91FF-BDAAC0A05D1B}" type="pres">
      <dgm:prSet presAssocID="{5A04CCDD-7F2F-4647-8C39-3ABD8815E4AA}" presName="node" presStyleLbl="node1" presStyleIdx="1" presStyleCnt="9">
        <dgm:presLayoutVars>
          <dgm:bulletEnabled val="1"/>
        </dgm:presLayoutVars>
      </dgm:prSet>
      <dgm:spPr/>
    </dgm:pt>
    <dgm:pt modelId="{7A552697-034B-41CC-B9A2-C3A7CDC7D352}" type="pres">
      <dgm:prSet presAssocID="{409D9DCE-4507-4E48-BA97-A851C49922A0}" presName="sibTrans" presStyleCnt="0"/>
      <dgm:spPr/>
    </dgm:pt>
    <dgm:pt modelId="{3FB43246-9AA7-4FFC-8B33-74D71FD0F47B}" type="pres">
      <dgm:prSet presAssocID="{8157CC92-2990-45CB-98CA-584281F6B969}" presName="node" presStyleLbl="node1" presStyleIdx="2" presStyleCnt="9">
        <dgm:presLayoutVars>
          <dgm:bulletEnabled val="1"/>
        </dgm:presLayoutVars>
      </dgm:prSet>
      <dgm:spPr/>
    </dgm:pt>
    <dgm:pt modelId="{23A5E892-2FF2-453F-A585-1FFA6EBC1696}" type="pres">
      <dgm:prSet presAssocID="{6214CD9E-BB5F-4DEA-B103-C24C3267F5B2}" presName="sibTrans" presStyleCnt="0"/>
      <dgm:spPr/>
    </dgm:pt>
    <dgm:pt modelId="{7EE77B8D-1E24-4F83-B5EF-EE682F78EEB8}" type="pres">
      <dgm:prSet presAssocID="{1BDE1ACE-53EE-4B24-B18B-3A2A488FA0C1}" presName="node" presStyleLbl="node1" presStyleIdx="3" presStyleCnt="9">
        <dgm:presLayoutVars>
          <dgm:bulletEnabled val="1"/>
        </dgm:presLayoutVars>
      </dgm:prSet>
      <dgm:spPr/>
    </dgm:pt>
    <dgm:pt modelId="{6A73E95E-099C-4722-85D8-FBA502F7C7EE}" type="pres">
      <dgm:prSet presAssocID="{39526F08-8F92-468C-9705-13E009ABEFCA}" presName="sibTrans" presStyleCnt="0"/>
      <dgm:spPr/>
    </dgm:pt>
    <dgm:pt modelId="{FCC91AB5-981C-4282-AAFC-F718046DCFE9}" type="pres">
      <dgm:prSet presAssocID="{B6FFAE15-5ED8-4832-BD15-59511B21F5C4}" presName="node" presStyleLbl="node1" presStyleIdx="4" presStyleCnt="9">
        <dgm:presLayoutVars>
          <dgm:bulletEnabled val="1"/>
        </dgm:presLayoutVars>
      </dgm:prSet>
      <dgm:spPr/>
    </dgm:pt>
    <dgm:pt modelId="{B7459825-F5CF-46D2-B7EB-6882591E8657}" type="pres">
      <dgm:prSet presAssocID="{2B8BEA44-ED1A-4347-A615-0488E7F84650}" presName="sibTrans" presStyleCnt="0"/>
      <dgm:spPr/>
    </dgm:pt>
    <dgm:pt modelId="{411A362D-ED22-41EC-BE1F-767EEA37C7B8}" type="pres">
      <dgm:prSet presAssocID="{227E3AA9-412F-48B2-8A9E-3232D388318A}" presName="node" presStyleLbl="node1" presStyleIdx="5" presStyleCnt="9">
        <dgm:presLayoutVars>
          <dgm:bulletEnabled val="1"/>
        </dgm:presLayoutVars>
      </dgm:prSet>
      <dgm:spPr/>
    </dgm:pt>
    <dgm:pt modelId="{396BE5D9-A1EE-4FB9-B711-1DC98E13E4D0}" type="pres">
      <dgm:prSet presAssocID="{9D1605F9-7D29-4D17-BDFF-47E150CD03C6}" presName="sibTrans" presStyleCnt="0"/>
      <dgm:spPr/>
    </dgm:pt>
    <dgm:pt modelId="{77ACBAB9-AAD3-4959-80E2-8CF7668A2F3D}" type="pres">
      <dgm:prSet presAssocID="{78D315D8-56A5-46DD-AC93-1867638AFC9F}" presName="node" presStyleLbl="node1" presStyleIdx="6" presStyleCnt="9">
        <dgm:presLayoutVars>
          <dgm:bulletEnabled val="1"/>
        </dgm:presLayoutVars>
      </dgm:prSet>
      <dgm:spPr/>
    </dgm:pt>
    <dgm:pt modelId="{FBB0CC8C-C688-4A05-AD00-C9C19EE186ED}" type="pres">
      <dgm:prSet presAssocID="{88469900-49B1-4DB4-AB74-032EDD6DA07E}" presName="sibTrans" presStyleCnt="0"/>
      <dgm:spPr/>
    </dgm:pt>
    <dgm:pt modelId="{B5A8C3DD-225E-4012-880D-CBBA61A9051E}" type="pres">
      <dgm:prSet presAssocID="{02EF791A-B9ED-4269-B2DD-3B79ACC465D8}" presName="node" presStyleLbl="node1" presStyleIdx="7" presStyleCnt="9">
        <dgm:presLayoutVars>
          <dgm:bulletEnabled val="1"/>
        </dgm:presLayoutVars>
      </dgm:prSet>
      <dgm:spPr/>
    </dgm:pt>
    <dgm:pt modelId="{798102D0-9D15-445E-84A5-F38051874708}" type="pres">
      <dgm:prSet presAssocID="{1C2BEF09-42CB-45EA-8A3E-C3A88B5420A4}" presName="sibTrans" presStyleCnt="0"/>
      <dgm:spPr/>
    </dgm:pt>
    <dgm:pt modelId="{88CB62B0-4D84-4250-937C-44A848B07152}" type="pres">
      <dgm:prSet presAssocID="{A410817C-01BD-4612-B59A-3C9281860719}" presName="node" presStyleLbl="node1" presStyleIdx="8" presStyleCnt="9">
        <dgm:presLayoutVars>
          <dgm:bulletEnabled val="1"/>
        </dgm:presLayoutVars>
      </dgm:prSet>
      <dgm:spPr/>
    </dgm:pt>
  </dgm:ptLst>
  <dgm:cxnLst>
    <dgm:cxn modelId="{26E54601-6781-4DE5-90BE-AEA9F7AAF4F3}" srcId="{9E2E63E5-F0BD-4517-993E-C1520BEF0CF6}" destId="{1BDE1ACE-53EE-4B24-B18B-3A2A488FA0C1}" srcOrd="3" destOrd="0" parTransId="{458F0C45-A7BA-4C12-AFB8-4F544E38D58A}" sibTransId="{39526F08-8F92-468C-9705-13E009ABEFCA}"/>
    <dgm:cxn modelId="{75BE500E-D512-467C-8D3F-385B612035A7}" type="presOf" srcId="{B6FFAE15-5ED8-4832-BD15-59511B21F5C4}" destId="{FCC91AB5-981C-4282-AAFC-F718046DCFE9}" srcOrd="0" destOrd="0" presId="urn:microsoft.com/office/officeart/2005/8/layout/default"/>
    <dgm:cxn modelId="{4E33481C-4030-491E-932D-A1736C321933}" srcId="{9E2E63E5-F0BD-4517-993E-C1520BEF0CF6}" destId="{CD75C32B-A17A-4888-B4BD-3EB76CE11D1F}" srcOrd="0" destOrd="0" parTransId="{5628A358-56B2-4A36-9DE5-559718EB7701}" sibTransId="{CB748529-7706-47B7-B8B9-91B928F9F6CB}"/>
    <dgm:cxn modelId="{F504B427-CD2B-48A1-8B45-917D6DA454C8}" srcId="{9E2E63E5-F0BD-4517-993E-C1520BEF0CF6}" destId="{227E3AA9-412F-48B2-8A9E-3232D388318A}" srcOrd="5" destOrd="0" parTransId="{74C94336-EB76-4198-BFFA-2AFC3C8FAC7D}" sibTransId="{9D1605F9-7D29-4D17-BDFF-47E150CD03C6}"/>
    <dgm:cxn modelId="{BF12AE32-7DF0-473C-9F7A-C848AD9B36C5}" type="presOf" srcId="{9E2E63E5-F0BD-4517-993E-C1520BEF0CF6}" destId="{D9479103-67A4-4BCE-8C2D-9E4CFB37118A}" srcOrd="0" destOrd="0" presId="urn:microsoft.com/office/officeart/2005/8/layout/default"/>
    <dgm:cxn modelId="{A3C16044-0CB9-4687-9F57-8DB9FEE3C460}" type="presOf" srcId="{CD75C32B-A17A-4888-B4BD-3EB76CE11D1F}" destId="{C3F23FD2-23AE-4007-99B0-B8D2D2349904}" srcOrd="0" destOrd="0" presId="urn:microsoft.com/office/officeart/2005/8/layout/default"/>
    <dgm:cxn modelId="{85681369-B9D8-4C59-BC93-CAB41492481B}" srcId="{9E2E63E5-F0BD-4517-993E-C1520BEF0CF6}" destId="{5A04CCDD-7F2F-4647-8C39-3ABD8815E4AA}" srcOrd="1" destOrd="0" parTransId="{01796DFA-0D8F-4366-B53E-891FBD6555F8}" sibTransId="{409D9DCE-4507-4E48-BA97-A851C49922A0}"/>
    <dgm:cxn modelId="{E27BFE73-A46F-4EFC-9316-7C2DB7E0CCE7}" type="presOf" srcId="{A410817C-01BD-4612-B59A-3C9281860719}" destId="{88CB62B0-4D84-4250-937C-44A848B07152}" srcOrd="0" destOrd="0" presId="urn:microsoft.com/office/officeart/2005/8/layout/default"/>
    <dgm:cxn modelId="{2EA3E977-C6DC-42F2-A185-75C6EB51A789}" srcId="{9E2E63E5-F0BD-4517-993E-C1520BEF0CF6}" destId="{8157CC92-2990-45CB-98CA-584281F6B969}" srcOrd="2" destOrd="0" parTransId="{DBAC1380-6063-4990-82BF-E4EC2AB80856}" sibTransId="{6214CD9E-BB5F-4DEA-B103-C24C3267F5B2}"/>
    <dgm:cxn modelId="{D16BCD7B-31BC-41A6-AADD-364E4F96116E}" type="presOf" srcId="{1BDE1ACE-53EE-4B24-B18B-3A2A488FA0C1}" destId="{7EE77B8D-1E24-4F83-B5EF-EE682F78EEB8}" srcOrd="0" destOrd="0" presId="urn:microsoft.com/office/officeart/2005/8/layout/default"/>
    <dgm:cxn modelId="{81891C8C-9AAA-42BF-9CC9-49D33BA6E3AE}" type="presOf" srcId="{8157CC92-2990-45CB-98CA-584281F6B969}" destId="{3FB43246-9AA7-4FFC-8B33-74D71FD0F47B}" srcOrd="0" destOrd="0" presId="urn:microsoft.com/office/officeart/2005/8/layout/default"/>
    <dgm:cxn modelId="{309B4C8E-F346-4F90-8A99-01C0B4C53700}" srcId="{9E2E63E5-F0BD-4517-993E-C1520BEF0CF6}" destId="{02EF791A-B9ED-4269-B2DD-3B79ACC465D8}" srcOrd="7" destOrd="0" parTransId="{A00024A0-D78C-41D4-B111-607D9D10CC33}" sibTransId="{1C2BEF09-42CB-45EA-8A3E-C3A88B5420A4}"/>
    <dgm:cxn modelId="{AE33F3CA-C898-47FF-8EE6-3F87A985A415}" type="presOf" srcId="{227E3AA9-412F-48B2-8A9E-3232D388318A}" destId="{411A362D-ED22-41EC-BE1F-767EEA37C7B8}" srcOrd="0" destOrd="0" presId="urn:microsoft.com/office/officeart/2005/8/layout/default"/>
    <dgm:cxn modelId="{03E9FBDB-9F39-4B2D-B2BD-4B2815434E60}" type="presOf" srcId="{5A04CCDD-7F2F-4647-8C39-3ABD8815E4AA}" destId="{EDFE63FE-5D1B-40CE-91FF-BDAAC0A05D1B}" srcOrd="0" destOrd="0" presId="urn:microsoft.com/office/officeart/2005/8/layout/default"/>
    <dgm:cxn modelId="{AF664EE5-E573-4C8C-827A-B59F73B877AD}" srcId="{9E2E63E5-F0BD-4517-993E-C1520BEF0CF6}" destId="{B6FFAE15-5ED8-4832-BD15-59511B21F5C4}" srcOrd="4" destOrd="0" parTransId="{B755D2DA-C5D2-4812-8A48-1119745ECB6C}" sibTransId="{2B8BEA44-ED1A-4347-A615-0488E7F84650}"/>
    <dgm:cxn modelId="{983CD1E8-5E0E-46C7-B597-B36313FDB5AB}" srcId="{9E2E63E5-F0BD-4517-993E-C1520BEF0CF6}" destId="{78D315D8-56A5-46DD-AC93-1867638AFC9F}" srcOrd="6" destOrd="0" parTransId="{C7F85E26-EBA9-410C-90B5-59CEC844F277}" sibTransId="{88469900-49B1-4DB4-AB74-032EDD6DA07E}"/>
    <dgm:cxn modelId="{7ED16DF4-ADC4-4B36-8BD1-1478668FEE44}" type="presOf" srcId="{78D315D8-56A5-46DD-AC93-1867638AFC9F}" destId="{77ACBAB9-AAD3-4959-80E2-8CF7668A2F3D}" srcOrd="0" destOrd="0" presId="urn:microsoft.com/office/officeart/2005/8/layout/default"/>
    <dgm:cxn modelId="{A9B953FB-71D7-4DAE-90C6-35564A07297C}" type="presOf" srcId="{02EF791A-B9ED-4269-B2DD-3B79ACC465D8}" destId="{B5A8C3DD-225E-4012-880D-CBBA61A9051E}" srcOrd="0" destOrd="0" presId="urn:microsoft.com/office/officeart/2005/8/layout/default"/>
    <dgm:cxn modelId="{A254EEFD-E881-4DD1-8A0C-689F6DC63733}" srcId="{9E2E63E5-F0BD-4517-993E-C1520BEF0CF6}" destId="{A410817C-01BD-4612-B59A-3C9281860719}" srcOrd="8" destOrd="0" parTransId="{07B13210-C9EC-486F-8DA1-8AF9F0DA2E6C}" sibTransId="{811383B8-ED02-43EF-9AFF-52256BE5FB54}"/>
    <dgm:cxn modelId="{3D8D95BA-D166-4F52-9622-079AB1546F6F}" type="presParOf" srcId="{D9479103-67A4-4BCE-8C2D-9E4CFB37118A}" destId="{C3F23FD2-23AE-4007-99B0-B8D2D2349904}" srcOrd="0" destOrd="0" presId="urn:microsoft.com/office/officeart/2005/8/layout/default"/>
    <dgm:cxn modelId="{45ABF19E-26F5-4920-9A53-C6E36FB725C4}" type="presParOf" srcId="{D9479103-67A4-4BCE-8C2D-9E4CFB37118A}" destId="{9819BB43-35F8-4460-B619-D589650A45D2}" srcOrd="1" destOrd="0" presId="urn:microsoft.com/office/officeart/2005/8/layout/default"/>
    <dgm:cxn modelId="{B3E508D9-D308-4484-81F2-8E1B2A9FAB2B}" type="presParOf" srcId="{D9479103-67A4-4BCE-8C2D-9E4CFB37118A}" destId="{EDFE63FE-5D1B-40CE-91FF-BDAAC0A05D1B}" srcOrd="2" destOrd="0" presId="urn:microsoft.com/office/officeart/2005/8/layout/default"/>
    <dgm:cxn modelId="{94D4351A-92DB-48B5-BF91-581C1145005B}" type="presParOf" srcId="{D9479103-67A4-4BCE-8C2D-9E4CFB37118A}" destId="{7A552697-034B-41CC-B9A2-C3A7CDC7D352}" srcOrd="3" destOrd="0" presId="urn:microsoft.com/office/officeart/2005/8/layout/default"/>
    <dgm:cxn modelId="{39C5C505-AAC7-4F30-85FF-DBD7CBFA794E}" type="presParOf" srcId="{D9479103-67A4-4BCE-8C2D-9E4CFB37118A}" destId="{3FB43246-9AA7-4FFC-8B33-74D71FD0F47B}" srcOrd="4" destOrd="0" presId="urn:microsoft.com/office/officeart/2005/8/layout/default"/>
    <dgm:cxn modelId="{78DDBDB8-B3AD-402E-AF80-F4D27370E03D}" type="presParOf" srcId="{D9479103-67A4-4BCE-8C2D-9E4CFB37118A}" destId="{23A5E892-2FF2-453F-A585-1FFA6EBC1696}" srcOrd="5" destOrd="0" presId="urn:microsoft.com/office/officeart/2005/8/layout/default"/>
    <dgm:cxn modelId="{6DECB3EC-1294-4E1E-8811-30237E0FFEFF}" type="presParOf" srcId="{D9479103-67A4-4BCE-8C2D-9E4CFB37118A}" destId="{7EE77B8D-1E24-4F83-B5EF-EE682F78EEB8}" srcOrd="6" destOrd="0" presId="urn:microsoft.com/office/officeart/2005/8/layout/default"/>
    <dgm:cxn modelId="{27A41691-6199-4CFC-87DD-A1268493FC41}" type="presParOf" srcId="{D9479103-67A4-4BCE-8C2D-9E4CFB37118A}" destId="{6A73E95E-099C-4722-85D8-FBA502F7C7EE}" srcOrd="7" destOrd="0" presId="urn:microsoft.com/office/officeart/2005/8/layout/default"/>
    <dgm:cxn modelId="{62DFC5C2-DF23-428E-BBAF-92067CE9F643}" type="presParOf" srcId="{D9479103-67A4-4BCE-8C2D-9E4CFB37118A}" destId="{FCC91AB5-981C-4282-AAFC-F718046DCFE9}" srcOrd="8" destOrd="0" presId="urn:microsoft.com/office/officeart/2005/8/layout/default"/>
    <dgm:cxn modelId="{F854BB95-DBA6-4F67-87B8-8D21D04BF966}" type="presParOf" srcId="{D9479103-67A4-4BCE-8C2D-9E4CFB37118A}" destId="{B7459825-F5CF-46D2-B7EB-6882591E8657}" srcOrd="9" destOrd="0" presId="urn:microsoft.com/office/officeart/2005/8/layout/default"/>
    <dgm:cxn modelId="{8296A8CA-BB1F-44D7-9E00-DDF04C420CCC}" type="presParOf" srcId="{D9479103-67A4-4BCE-8C2D-9E4CFB37118A}" destId="{411A362D-ED22-41EC-BE1F-767EEA37C7B8}" srcOrd="10" destOrd="0" presId="urn:microsoft.com/office/officeart/2005/8/layout/default"/>
    <dgm:cxn modelId="{7F5623BE-02F6-452E-9F4A-CD6E59ABD3C7}" type="presParOf" srcId="{D9479103-67A4-4BCE-8C2D-9E4CFB37118A}" destId="{396BE5D9-A1EE-4FB9-B711-1DC98E13E4D0}" srcOrd="11" destOrd="0" presId="urn:microsoft.com/office/officeart/2005/8/layout/default"/>
    <dgm:cxn modelId="{4042C1DB-9021-401E-8FDA-10EDAE0BC19B}" type="presParOf" srcId="{D9479103-67A4-4BCE-8C2D-9E4CFB37118A}" destId="{77ACBAB9-AAD3-4959-80E2-8CF7668A2F3D}" srcOrd="12" destOrd="0" presId="urn:microsoft.com/office/officeart/2005/8/layout/default"/>
    <dgm:cxn modelId="{18DC053B-2135-41A9-926C-E5A3A2E9ED7C}" type="presParOf" srcId="{D9479103-67A4-4BCE-8C2D-9E4CFB37118A}" destId="{FBB0CC8C-C688-4A05-AD00-C9C19EE186ED}" srcOrd="13" destOrd="0" presId="urn:microsoft.com/office/officeart/2005/8/layout/default"/>
    <dgm:cxn modelId="{5A03FF6E-C5BE-478F-9152-DAD4261497ED}" type="presParOf" srcId="{D9479103-67A4-4BCE-8C2D-9E4CFB37118A}" destId="{B5A8C3DD-225E-4012-880D-CBBA61A9051E}" srcOrd="14" destOrd="0" presId="urn:microsoft.com/office/officeart/2005/8/layout/default"/>
    <dgm:cxn modelId="{BECF880D-FA15-4CE4-BD48-A5D48C38A081}" type="presParOf" srcId="{D9479103-67A4-4BCE-8C2D-9E4CFB37118A}" destId="{798102D0-9D15-445E-84A5-F38051874708}" srcOrd="15" destOrd="0" presId="urn:microsoft.com/office/officeart/2005/8/layout/default"/>
    <dgm:cxn modelId="{69557EA9-07C2-4EE8-8F07-7BE878940DCD}" type="presParOf" srcId="{D9479103-67A4-4BCE-8C2D-9E4CFB37118A}" destId="{88CB62B0-4D84-4250-937C-44A848B0715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CA6504-7220-4153-B8C0-3EA36ED76A99}" type="doc">
      <dgm:prSet loTypeId="urn:microsoft.com/office/officeart/2005/8/layout/default" loCatId="list" qsTypeId="urn:microsoft.com/office/officeart/2005/8/quickstyle/3d4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9BBBF4E-3266-4A7F-A8F5-9424E58E5C31}">
      <dgm:prSet/>
      <dgm:spPr/>
      <dgm:t>
        <a:bodyPr/>
        <a:lstStyle/>
        <a:p>
          <a:r>
            <a:rPr lang="en-US"/>
            <a:t>Doritos </a:t>
          </a:r>
        </a:p>
      </dgm:t>
    </dgm:pt>
    <dgm:pt modelId="{7246FA86-5061-47C4-AF36-7245E4F90581}" type="parTrans" cxnId="{B61552A2-97AA-450B-9732-FEFC3598DC4D}">
      <dgm:prSet/>
      <dgm:spPr/>
      <dgm:t>
        <a:bodyPr/>
        <a:lstStyle/>
        <a:p>
          <a:endParaRPr lang="en-US"/>
        </a:p>
      </dgm:t>
    </dgm:pt>
    <dgm:pt modelId="{F2657335-927E-4212-B543-EFF4299D5CF7}" type="sibTrans" cxnId="{B61552A2-97AA-450B-9732-FEFC3598DC4D}">
      <dgm:prSet/>
      <dgm:spPr/>
      <dgm:t>
        <a:bodyPr/>
        <a:lstStyle/>
        <a:p>
          <a:endParaRPr lang="en-US"/>
        </a:p>
      </dgm:t>
    </dgm:pt>
    <dgm:pt modelId="{6463403A-DFCB-4702-8711-E71499E1827A}">
      <dgm:prSet/>
      <dgm:spPr/>
      <dgm:t>
        <a:bodyPr/>
        <a:lstStyle/>
        <a:p>
          <a:r>
            <a:rPr lang="en-US"/>
            <a:t>Coca-Cola</a:t>
          </a:r>
        </a:p>
      </dgm:t>
    </dgm:pt>
    <dgm:pt modelId="{8A71497B-1EEE-40B1-9003-01BE8C778D38}" type="parTrans" cxnId="{2344F6FD-5601-4144-8023-91F20D3CDE6E}">
      <dgm:prSet/>
      <dgm:spPr/>
      <dgm:t>
        <a:bodyPr/>
        <a:lstStyle/>
        <a:p>
          <a:endParaRPr lang="en-US"/>
        </a:p>
      </dgm:t>
    </dgm:pt>
    <dgm:pt modelId="{DC826D3A-9CD3-463A-BD4B-378D7054CF37}" type="sibTrans" cxnId="{2344F6FD-5601-4144-8023-91F20D3CDE6E}">
      <dgm:prSet/>
      <dgm:spPr/>
      <dgm:t>
        <a:bodyPr/>
        <a:lstStyle/>
        <a:p>
          <a:endParaRPr lang="en-US"/>
        </a:p>
      </dgm:t>
    </dgm:pt>
    <dgm:pt modelId="{63E59F8B-3FE6-4D77-8C8F-5129FAB07FB3}">
      <dgm:prSet/>
      <dgm:spPr/>
      <dgm:t>
        <a:bodyPr/>
        <a:lstStyle/>
        <a:p>
          <a:r>
            <a:rPr lang="en-US"/>
            <a:t>Budweiser</a:t>
          </a:r>
        </a:p>
      </dgm:t>
    </dgm:pt>
    <dgm:pt modelId="{5B1AB2D4-96DF-46A3-9F50-72CE59BC1CEE}" type="parTrans" cxnId="{56EEEF7A-A826-4335-895F-66C6B9533013}">
      <dgm:prSet/>
      <dgm:spPr/>
      <dgm:t>
        <a:bodyPr/>
        <a:lstStyle/>
        <a:p>
          <a:endParaRPr lang="en-US"/>
        </a:p>
      </dgm:t>
    </dgm:pt>
    <dgm:pt modelId="{2C772739-7F89-4CCD-9EAE-F482C75205E4}" type="sibTrans" cxnId="{56EEEF7A-A826-4335-895F-66C6B9533013}">
      <dgm:prSet/>
      <dgm:spPr/>
      <dgm:t>
        <a:bodyPr/>
        <a:lstStyle/>
        <a:p>
          <a:endParaRPr lang="en-US"/>
        </a:p>
      </dgm:t>
    </dgm:pt>
    <dgm:pt modelId="{FD105BAB-0E7E-4E86-A5DF-B6C7336D5790}">
      <dgm:prSet/>
      <dgm:spPr/>
      <dgm:t>
        <a:bodyPr/>
        <a:lstStyle/>
        <a:p>
          <a:r>
            <a:rPr lang="en-US"/>
            <a:t>Funny</a:t>
          </a:r>
        </a:p>
      </dgm:t>
    </dgm:pt>
    <dgm:pt modelId="{4A14C9B0-D1B2-426C-82F1-180EEEFC70B8}" type="parTrans" cxnId="{E5DEC914-6938-4820-8B61-CDE1541A1F77}">
      <dgm:prSet/>
      <dgm:spPr/>
      <dgm:t>
        <a:bodyPr/>
        <a:lstStyle/>
        <a:p>
          <a:endParaRPr lang="en-US"/>
        </a:p>
      </dgm:t>
    </dgm:pt>
    <dgm:pt modelId="{9B552698-15EF-47C4-A7B2-22734102D194}" type="sibTrans" cxnId="{E5DEC914-6938-4820-8B61-CDE1541A1F77}">
      <dgm:prSet/>
      <dgm:spPr/>
      <dgm:t>
        <a:bodyPr/>
        <a:lstStyle/>
        <a:p>
          <a:endParaRPr lang="en-US"/>
        </a:p>
      </dgm:t>
    </dgm:pt>
    <dgm:pt modelId="{2F6F6A93-9518-4CF4-8731-B2310905C282}">
      <dgm:prSet/>
      <dgm:spPr/>
      <dgm:t>
        <a:bodyPr/>
        <a:lstStyle/>
        <a:p>
          <a:r>
            <a:rPr lang="en-US"/>
            <a:t>Animal</a:t>
          </a:r>
        </a:p>
      </dgm:t>
    </dgm:pt>
    <dgm:pt modelId="{8A706171-CB50-4A06-868C-F1A81A3B75FC}" type="parTrans" cxnId="{D13EACD6-E0D7-407F-9C40-ADF82C07E7FA}">
      <dgm:prSet/>
      <dgm:spPr/>
      <dgm:t>
        <a:bodyPr/>
        <a:lstStyle/>
        <a:p>
          <a:endParaRPr lang="en-US"/>
        </a:p>
      </dgm:t>
    </dgm:pt>
    <dgm:pt modelId="{2714F1E3-0A72-4507-AB6E-15F59458AFB3}" type="sibTrans" cxnId="{D13EACD6-E0D7-407F-9C40-ADF82C07E7FA}">
      <dgm:prSet/>
      <dgm:spPr/>
      <dgm:t>
        <a:bodyPr/>
        <a:lstStyle/>
        <a:p>
          <a:endParaRPr lang="en-US"/>
        </a:p>
      </dgm:t>
    </dgm:pt>
    <dgm:pt modelId="{C108B07E-D142-48DC-8BAF-4B1D520733D0}">
      <dgm:prSet/>
      <dgm:spPr/>
      <dgm:t>
        <a:bodyPr/>
        <a:lstStyle/>
        <a:p>
          <a:r>
            <a:rPr lang="en-US"/>
            <a:t>Danger</a:t>
          </a:r>
        </a:p>
      </dgm:t>
    </dgm:pt>
    <dgm:pt modelId="{20E908FB-D284-4254-A5C8-8FA27C419675}" type="parTrans" cxnId="{F498DF95-26A4-4C1A-8FC0-27102A3FCD42}">
      <dgm:prSet/>
      <dgm:spPr/>
      <dgm:t>
        <a:bodyPr/>
        <a:lstStyle/>
        <a:p>
          <a:endParaRPr lang="en-US"/>
        </a:p>
      </dgm:t>
    </dgm:pt>
    <dgm:pt modelId="{E2D617D6-C90B-4289-A1C5-23C7A3EF48BC}" type="sibTrans" cxnId="{F498DF95-26A4-4C1A-8FC0-27102A3FCD42}">
      <dgm:prSet/>
      <dgm:spPr/>
      <dgm:t>
        <a:bodyPr/>
        <a:lstStyle/>
        <a:p>
          <a:endParaRPr lang="en-US"/>
        </a:p>
      </dgm:t>
    </dgm:pt>
    <dgm:pt modelId="{134E6BD6-0443-47E4-AE2B-BC72040FC6C6}" type="pres">
      <dgm:prSet presAssocID="{7ECA6504-7220-4153-B8C0-3EA36ED76A99}" presName="diagram" presStyleCnt="0">
        <dgm:presLayoutVars>
          <dgm:dir/>
          <dgm:resizeHandles val="exact"/>
        </dgm:presLayoutVars>
      </dgm:prSet>
      <dgm:spPr/>
    </dgm:pt>
    <dgm:pt modelId="{EC8C84B7-24C4-4BCE-AA22-5FD5DCD9C690}" type="pres">
      <dgm:prSet presAssocID="{A9BBBF4E-3266-4A7F-A8F5-9424E58E5C31}" presName="node" presStyleLbl="node1" presStyleIdx="0" presStyleCnt="6">
        <dgm:presLayoutVars>
          <dgm:bulletEnabled val="1"/>
        </dgm:presLayoutVars>
      </dgm:prSet>
      <dgm:spPr/>
    </dgm:pt>
    <dgm:pt modelId="{1E392DB3-2D0E-4704-961C-A7EA76AFC4EB}" type="pres">
      <dgm:prSet presAssocID="{F2657335-927E-4212-B543-EFF4299D5CF7}" presName="sibTrans" presStyleCnt="0"/>
      <dgm:spPr/>
    </dgm:pt>
    <dgm:pt modelId="{E26798BB-4311-416F-ACB3-995EC25B3CA1}" type="pres">
      <dgm:prSet presAssocID="{6463403A-DFCB-4702-8711-E71499E1827A}" presName="node" presStyleLbl="node1" presStyleIdx="1" presStyleCnt="6">
        <dgm:presLayoutVars>
          <dgm:bulletEnabled val="1"/>
        </dgm:presLayoutVars>
      </dgm:prSet>
      <dgm:spPr/>
    </dgm:pt>
    <dgm:pt modelId="{25325821-E14D-447E-9954-3F019695CA2F}" type="pres">
      <dgm:prSet presAssocID="{DC826D3A-9CD3-463A-BD4B-378D7054CF37}" presName="sibTrans" presStyleCnt="0"/>
      <dgm:spPr/>
    </dgm:pt>
    <dgm:pt modelId="{9D71A5B4-BE8E-4810-9A3A-839D7CDE617A}" type="pres">
      <dgm:prSet presAssocID="{63E59F8B-3FE6-4D77-8C8F-5129FAB07FB3}" presName="node" presStyleLbl="node1" presStyleIdx="2" presStyleCnt="6">
        <dgm:presLayoutVars>
          <dgm:bulletEnabled val="1"/>
        </dgm:presLayoutVars>
      </dgm:prSet>
      <dgm:spPr/>
    </dgm:pt>
    <dgm:pt modelId="{D2D28ECD-AA0E-47A4-B2E4-A5AF5A6DCFFD}" type="pres">
      <dgm:prSet presAssocID="{2C772739-7F89-4CCD-9EAE-F482C75205E4}" presName="sibTrans" presStyleCnt="0"/>
      <dgm:spPr/>
    </dgm:pt>
    <dgm:pt modelId="{AC0777D0-BE3F-416E-A953-FC1A1566651B}" type="pres">
      <dgm:prSet presAssocID="{FD105BAB-0E7E-4E86-A5DF-B6C7336D5790}" presName="node" presStyleLbl="node1" presStyleIdx="3" presStyleCnt="6">
        <dgm:presLayoutVars>
          <dgm:bulletEnabled val="1"/>
        </dgm:presLayoutVars>
      </dgm:prSet>
      <dgm:spPr/>
    </dgm:pt>
    <dgm:pt modelId="{2A415B32-03FC-4ED3-A492-FBB528D42978}" type="pres">
      <dgm:prSet presAssocID="{9B552698-15EF-47C4-A7B2-22734102D194}" presName="sibTrans" presStyleCnt="0"/>
      <dgm:spPr/>
    </dgm:pt>
    <dgm:pt modelId="{D6B3FAA5-9B7F-4270-81C5-9449ED63D98E}" type="pres">
      <dgm:prSet presAssocID="{2F6F6A93-9518-4CF4-8731-B2310905C282}" presName="node" presStyleLbl="node1" presStyleIdx="4" presStyleCnt="6">
        <dgm:presLayoutVars>
          <dgm:bulletEnabled val="1"/>
        </dgm:presLayoutVars>
      </dgm:prSet>
      <dgm:spPr/>
    </dgm:pt>
    <dgm:pt modelId="{DC9E4D63-3B3D-46ED-96EE-FC699678FB18}" type="pres">
      <dgm:prSet presAssocID="{2714F1E3-0A72-4507-AB6E-15F59458AFB3}" presName="sibTrans" presStyleCnt="0"/>
      <dgm:spPr/>
    </dgm:pt>
    <dgm:pt modelId="{A07A1EBE-DD25-4E1F-ACA6-B12EF7F967D8}" type="pres">
      <dgm:prSet presAssocID="{C108B07E-D142-48DC-8BAF-4B1D520733D0}" presName="node" presStyleLbl="node1" presStyleIdx="5" presStyleCnt="6">
        <dgm:presLayoutVars>
          <dgm:bulletEnabled val="1"/>
        </dgm:presLayoutVars>
      </dgm:prSet>
      <dgm:spPr/>
    </dgm:pt>
  </dgm:ptLst>
  <dgm:cxnLst>
    <dgm:cxn modelId="{0332A600-1E26-4994-901A-F62619031A52}" type="presOf" srcId="{C108B07E-D142-48DC-8BAF-4B1D520733D0}" destId="{A07A1EBE-DD25-4E1F-ACA6-B12EF7F967D8}" srcOrd="0" destOrd="0" presId="urn:microsoft.com/office/officeart/2005/8/layout/default"/>
    <dgm:cxn modelId="{E0104711-2C58-4975-BB08-11C81971262D}" type="presOf" srcId="{2F6F6A93-9518-4CF4-8731-B2310905C282}" destId="{D6B3FAA5-9B7F-4270-81C5-9449ED63D98E}" srcOrd="0" destOrd="0" presId="urn:microsoft.com/office/officeart/2005/8/layout/default"/>
    <dgm:cxn modelId="{E5DEC914-6938-4820-8B61-CDE1541A1F77}" srcId="{7ECA6504-7220-4153-B8C0-3EA36ED76A99}" destId="{FD105BAB-0E7E-4E86-A5DF-B6C7336D5790}" srcOrd="3" destOrd="0" parTransId="{4A14C9B0-D1B2-426C-82F1-180EEEFC70B8}" sibTransId="{9B552698-15EF-47C4-A7B2-22734102D194}"/>
    <dgm:cxn modelId="{87308934-B2FA-4524-8C2C-4F606EA13A47}" type="presOf" srcId="{63E59F8B-3FE6-4D77-8C8F-5129FAB07FB3}" destId="{9D71A5B4-BE8E-4810-9A3A-839D7CDE617A}" srcOrd="0" destOrd="0" presId="urn:microsoft.com/office/officeart/2005/8/layout/default"/>
    <dgm:cxn modelId="{01984D3E-94B1-4A2D-B60A-69F512863F40}" type="presOf" srcId="{6463403A-DFCB-4702-8711-E71499E1827A}" destId="{E26798BB-4311-416F-ACB3-995EC25B3CA1}" srcOrd="0" destOrd="0" presId="urn:microsoft.com/office/officeart/2005/8/layout/default"/>
    <dgm:cxn modelId="{C929304E-3D5D-4A2C-8CAC-AFA700673AAF}" type="presOf" srcId="{A9BBBF4E-3266-4A7F-A8F5-9424E58E5C31}" destId="{EC8C84B7-24C4-4BCE-AA22-5FD5DCD9C690}" srcOrd="0" destOrd="0" presId="urn:microsoft.com/office/officeart/2005/8/layout/default"/>
    <dgm:cxn modelId="{4E394650-A7C1-43BA-B24C-D93C36CC0B7C}" type="presOf" srcId="{7ECA6504-7220-4153-B8C0-3EA36ED76A99}" destId="{134E6BD6-0443-47E4-AE2B-BC72040FC6C6}" srcOrd="0" destOrd="0" presId="urn:microsoft.com/office/officeart/2005/8/layout/default"/>
    <dgm:cxn modelId="{56EEEF7A-A826-4335-895F-66C6B9533013}" srcId="{7ECA6504-7220-4153-B8C0-3EA36ED76A99}" destId="{63E59F8B-3FE6-4D77-8C8F-5129FAB07FB3}" srcOrd="2" destOrd="0" parTransId="{5B1AB2D4-96DF-46A3-9F50-72CE59BC1CEE}" sibTransId="{2C772739-7F89-4CCD-9EAE-F482C75205E4}"/>
    <dgm:cxn modelId="{F498DF95-26A4-4C1A-8FC0-27102A3FCD42}" srcId="{7ECA6504-7220-4153-B8C0-3EA36ED76A99}" destId="{C108B07E-D142-48DC-8BAF-4B1D520733D0}" srcOrd="5" destOrd="0" parTransId="{20E908FB-D284-4254-A5C8-8FA27C419675}" sibTransId="{E2D617D6-C90B-4289-A1C5-23C7A3EF48BC}"/>
    <dgm:cxn modelId="{B61552A2-97AA-450B-9732-FEFC3598DC4D}" srcId="{7ECA6504-7220-4153-B8C0-3EA36ED76A99}" destId="{A9BBBF4E-3266-4A7F-A8F5-9424E58E5C31}" srcOrd="0" destOrd="0" parTransId="{7246FA86-5061-47C4-AF36-7245E4F90581}" sibTransId="{F2657335-927E-4212-B543-EFF4299D5CF7}"/>
    <dgm:cxn modelId="{BDC0A5D6-46F8-4D64-8116-E8D876269F57}" type="presOf" srcId="{FD105BAB-0E7E-4E86-A5DF-B6C7336D5790}" destId="{AC0777D0-BE3F-416E-A953-FC1A1566651B}" srcOrd="0" destOrd="0" presId="urn:microsoft.com/office/officeart/2005/8/layout/default"/>
    <dgm:cxn modelId="{D13EACD6-E0D7-407F-9C40-ADF82C07E7FA}" srcId="{7ECA6504-7220-4153-B8C0-3EA36ED76A99}" destId="{2F6F6A93-9518-4CF4-8731-B2310905C282}" srcOrd="4" destOrd="0" parTransId="{8A706171-CB50-4A06-868C-F1A81A3B75FC}" sibTransId="{2714F1E3-0A72-4507-AB6E-15F59458AFB3}"/>
    <dgm:cxn modelId="{2344F6FD-5601-4144-8023-91F20D3CDE6E}" srcId="{7ECA6504-7220-4153-B8C0-3EA36ED76A99}" destId="{6463403A-DFCB-4702-8711-E71499E1827A}" srcOrd="1" destOrd="0" parTransId="{8A71497B-1EEE-40B1-9003-01BE8C778D38}" sibTransId="{DC826D3A-9CD3-463A-BD4B-378D7054CF37}"/>
    <dgm:cxn modelId="{F14CFD8F-4B62-40D5-AE8D-883DC6963EBE}" type="presParOf" srcId="{134E6BD6-0443-47E4-AE2B-BC72040FC6C6}" destId="{EC8C84B7-24C4-4BCE-AA22-5FD5DCD9C690}" srcOrd="0" destOrd="0" presId="urn:microsoft.com/office/officeart/2005/8/layout/default"/>
    <dgm:cxn modelId="{AB538F81-1837-49BE-B319-D1CD39A65C41}" type="presParOf" srcId="{134E6BD6-0443-47E4-AE2B-BC72040FC6C6}" destId="{1E392DB3-2D0E-4704-961C-A7EA76AFC4EB}" srcOrd="1" destOrd="0" presId="urn:microsoft.com/office/officeart/2005/8/layout/default"/>
    <dgm:cxn modelId="{68D7E883-95D9-4D31-B00C-767F8F10DE81}" type="presParOf" srcId="{134E6BD6-0443-47E4-AE2B-BC72040FC6C6}" destId="{E26798BB-4311-416F-ACB3-995EC25B3CA1}" srcOrd="2" destOrd="0" presId="urn:microsoft.com/office/officeart/2005/8/layout/default"/>
    <dgm:cxn modelId="{87F808F9-EE70-407D-A7C9-5E337A56D065}" type="presParOf" srcId="{134E6BD6-0443-47E4-AE2B-BC72040FC6C6}" destId="{25325821-E14D-447E-9954-3F019695CA2F}" srcOrd="3" destOrd="0" presId="urn:microsoft.com/office/officeart/2005/8/layout/default"/>
    <dgm:cxn modelId="{6DEAF5B1-93E1-4A29-89B5-B358C50DD25A}" type="presParOf" srcId="{134E6BD6-0443-47E4-AE2B-BC72040FC6C6}" destId="{9D71A5B4-BE8E-4810-9A3A-839D7CDE617A}" srcOrd="4" destOrd="0" presId="urn:microsoft.com/office/officeart/2005/8/layout/default"/>
    <dgm:cxn modelId="{C16DD0E1-7D85-401B-AA2D-93FB7ABDC0DF}" type="presParOf" srcId="{134E6BD6-0443-47E4-AE2B-BC72040FC6C6}" destId="{D2D28ECD-AA0E-47A4-B2E4-A5AF5A6DCFFD}" srcOrd="5" destOrd="0" presId="urn:microsoft.com/office/officeart/2005/8/layout/default"/>
    <dgm:cxn modelId="{E8B03728-ABF5-4116-8E2D-5194290D3BDB}" type="presParOf" srcId="{134E6BD6-0443-47E4-AE2B-BC72040FC6C6}" destId="{AC0777D0-BE3F-416E-A953-FC1A1566651B}" srcOrd="6" destOrd="0" presId="urn:microsoft.com/office/officeart/2005/8/layout/default"/>
    <dgm:cxn modelId="{9E522066-AAE4-47D1-B28D-05AB3C32BD24}" type="presParOf" srcId="{134E6BD6-0443-47E4-AE2B-BC72040FC6C6}" destId="{2A415B32-03FC-4ED3-A492-FBB528D42978}" srcOrd="7" destOrd="0" presId="urn:microsoft.com/office/officeart/2005/8/layout/default"/>
    <dgm:cxn modelId="{40466AE5-91EC-4BD3-B382-571D719C5AC6}" type="presParOf" srcId="{134E6BD6-0443-47E4-AE2B-BC72040FC6C6}" destId="{D6B3FAA5-9B7F-4270-81C5-9449ED63D98E}" srcOrd="8" destOrd="0" presId="urn:microsoft.com/office/officeart/2005/8/layout/default"/>
    <dgm:cxn modelId="{E3DAE532-CAE7-4839-9035-B612609D8BDF}" type="presParOf" srcId="{134E6BD6-0443-47E4-AE2B-BC72040FC6C6}" destId="{DC9E4D63-3B3D-46ED-96EE-FC699678FB18}" srcOrd="9" destOrd="0" presId="urn:microsoft.com/office/officeart/2005/8/layout/default"/>
    <dgm:cxn modelId="{1801172C-6EE2-478E-BBD3-D6C7E829C4D1}" type="presParOf" srcId="{134E6BD6-0443-47E4-AE2B-BC72040FC6C6}" destId="{A07A1EBE-DD25-4E1F-ACA6-B12EF7F967D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23FD2-23AE-4007-99B0-B8D2D2349904}">
      <dsp:nvSpPr>
        <dsp:cNvPr id="0" name=""/>
        <dsp:cNvSpPr/>
      </dsp:nvSpPr>
      <dsp:spPr>
        <a:xfrm>
          <a:off x="0" y="820816"/>
          <a:ext cx="1928733" cy="11572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Year </a:t>
          </a:r>
        </a:p>
      </dsp:txBody>
      <dsp:txXfrm>
        <a:off x="0" y="820816"/>
        <a:ext cx="1928733" cy="1157240"/>
      </dsp:txXfrm>
    </dsp:sp>
    <dsp:sp modelId="{EDFE63FE-5D1B-40CE-91FF-BDAAC0A05D1B}">
      <dsp:nvSpPr>
        <dsp:cNvPr id="0" name=""/>
        <dsp:cNvSpPr/>
      </dsp:nvSpPr>
      <dsp:spPr>
        <a:xfrm>
          <a:off x="2121607" y="820816"/>
          <a:ext cx="1928733" cy="1157240"/>
        </a:xfrm>
        <a:prstGeom prst="rect">
          <a:avLst/>
        </a:prstGeom>
        <a:solidFill>
          <a:schemeClr val="accent5">
            <a:hueOff val="191487"/>
            <a:satOff val="85"/>
            <a:lumOff val="-85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Brand</a:t>
          </a:r>
        </a:p>
      </dsp:txBody>
      <dsp:txXfrm>
        <a:off x="2121607" y="820816"/>
        <a:ext cx="1928733" cy="1157240"/>
      </dsp:txXfrm>
    </dsp:sp>
    <dsp:sp modelId="{3FB43246-9AA7-4FFC-8B33-74D71FD0F47B}">
      <dsp:nvSpPr>
        <dsp:cNvPr id="0" name=""/>
        <dsp:cNvSpPr/>
      </dsp:nvSpPr>
      <dsp:spPr>
        <a:xfrm>
          <a:off x="4243214" y="820816"/>
          <a:ext cx="1928733" cy="1157240"/>
        </a:xfrm>
        <a:prstGeom prst="rect">
          <a:avLst/>
        </a:prstGeom>
        <a:solidFill>
          <a:schemeClr val="accent5">
            <a:hueOff val="382974"/>
            <a:satOff val="171"/>
            <a:lumOff val="-171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Funny </a:t>
          </a:r>
        </a:p>
      </dsp:txBody>
      <dsp:txXfrm>
        <a:off x="4243214" y="820816"/>
        <a:ext cx="1928733" cy="1157240"/>
      </dsp:txXfrm>
    </dsp:sp>
    <dsp:sp modelId="{7EE77B8D-1E24-4F83-B5EF-EE682F78EEB8}">
      <dsp:nvSpPr>
        <dsp:cNvPr id="0" name=""/>
        <dsp:cNvSpPr/>
      </dsp:nvSpPr>
      <dsp:spPr>
        <a:xfrm>
          <a:off x="0" y="2170929"/>
          <a:ext cx="1928733" cy="1157240"/>
        </a:xfrm>
        <a:prstGeom prst="rect">
          <a:avLst/>
        </a:prstGeom>
        <a:solidFill>
          <a:schemeClr val="accent5">
            <a:hueOff val="574461"/>
            <a:satOff val="256"/>
            <a:lumOff val="-257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Patriotic</a:t>
          </a:r>
        </a:p>
      </dsp:txBody>
      <dsp:txXfrm>
        <a:off x="0" y="2170929"/>
        <a:ext cx="1928733" cy="1157240"/>
      </dsp:txXfrm>
    </dsp:sp>
    <dsp:sp modelId="{FCC91AB5-981C-4282-AAFC-F718046DCFE9}">
      <dsp:nvSpPr>
        <dsp:cNvPr id="0" name=""/>
        <dsp:cNvSpPr/>
      </dsp:nvSpPr>
      <dsp:spPr>
        <a:xfrm>
          <a:off x="2121607" y="2170929"/>
          <a:ext cx="1928733" cy="1157240"/>
        </a:xfrm>
        <a:prstGeom prst="rect">
          <a:avLst/>
        </a:prstGeom>
        <a:solidFill>
          <a:schemeClr val="accent5">
            <a:hueOff val="765948"/>
            <a:satOff val="341"/>
            <a:lumOff val="-343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Celebrity </a:t>
          </a:r>
        </a:p>
      </dsp:txBody>
      <dsp:txXfrm>
        <a:off x="2121607" y="2170929"/>
        <a:ext cx="1928733" cy="1157240"/>
      </dsp:txXfrm>
    </dsp:sp>
    <dsp:sp modelId="{411A362D-ED22-41EC-BE1F-767EEA37C7B8}">
      <dsp:nvSpPr>
        <dsp:cNvPr id="0" name=""/>
        <dsp:cNvSpPr/>
      </dsp:nvSpPr>
      <dsp:spPr>
        <a:xfrm>
          <a:off x="4243214" y="2170929"/>
          <a:ext cx="1928733" cy="1157240"/>
        </a:xfrm>
        <a:prstGeom prst="rect">
          <a:avLst/>
        </a:prstGeom>
        <a:solidFill>
          <a:schemeClr val="accent5">
            <a:hueOff val="957436"/>
            <a:satOff val="427"/>
            <a:lumOff val="-428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Danger</a:t>
          </a:r>
        </a:p>
      </dsp:txBody>
      <dsp:txXfrm>
        <a:off x="4243214" y="2170929"/>
        <a:ext cx="1928733" cy="1157240"/>
      </dsp:txXfrm>
    </dsp:sp>
    <dsp:sp modelId="{77ACBAB9-AAD3-4959-80E2-8CF7668A2F3D}">
      <dsp:nvSpPr>
        <dsp:cNvPr id="0" name=""/>
        <dsp:cNvSpPr/>
      </dsp:nvSpPr>
      <dsp:spPr>
        <a:xfrm>
          <a:off x="0" y="3521043"/>
          <a:ext cx="1928733" cy="1157240"/>
        </a:xfrm>
        <a:prstGeom prst="rect">
          <a:avLst/>
        </a:prstGeom>
        <a:solidFill>
          <a:schemeClr val="accent5">
            <a:hueOff val="1148923"/>
            <a:satOff val="512"/>
            <a:lumOff val="-514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Animals </a:t>
          </a:r>
        </a:p>
      </dsp:txBody>
      <dsp:txXfrm>
        <a:off x="0" y="3521043"/>
        <a:ext cx="1928733" cy="1157240"/>
      </dsp:txXfrm>
    </dsp:sp>
    <dsp:sp modelId="{B5A8C3DD-225E-4012-880D-CBBA61A9051E}">
      <dsp:nvSpPr>
        <dsp:cNvPr id="0" name=""/>
        <dsp:cNvSpPr/>
      </dsp:nvSpPr>
      <dsp:spPr>
        <a:xfrm>
          <a:off x="2121607" y="3521043"/>
          <a:ext cx="1928733" cy="1157240"/>
        </a:xfrm>
        <a:prstGeom prst="rect">
          <a:avLst/>
        </a:prstGeom>
        <a:solidFill>
          <a:schemeClr val="accent5">
            <a:hueOff val="1340410"/>
            <a:satOff val="598"/>
            <a:lumOff val="-600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use_sex</a:t>
          </a:r>
        </a:p>
      </dsp:txBody>
      <dsp:txXfrm>
        <a:off x="2121607" y="3521043"/>
        <a:ext cx="1928733" cy="1157240"/>
      </dsp:txXfrm>
    </dsp:sp>
    <dsp:sp modelId="{88CB62B0-4D84-4250-937C-44A848B07152}">
      <dsp:nvSpPr>
        <dsp:cNvPr id="0" name=""/>
        <dsp:cNvSpPr/>
      </dsp:nvSpPr>
      <dsp:spPr>
        <a:xfrm>
          <a:off x="4243214" y="3521043"/>
          <a:ext cx="1928733" cy="1157240"/>
        </a:xfrm>
        <a:prstGeom prst="rect">
          <a:avLst/>
        </a:prstGeom>
        <a:solidFill>
          <a:schemeClr val="accent5">
            <a:hueOff val="1531897"/>
            <a:satOff val="683"/>
            <a:lumOff val="-68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youtube_views</a:t>
          </a:r>
        </a:p>
      </dsp:txBody>
      <dsp:txXfrm>
        <a:off x="4243214" y="3521043"/>
        <a:ext cx="1928733" cy="1157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8C84B7-24C4-4BCE-AA22-5FD5DCD9C690}">
      <dsp:nvSpPr>
        <dsp:cNvPr id="0" name=""/>
        <dsp:cNvSpPr/>
      </dsp:nvSpPr>
      <dsp:spPr>
        <a:xfrm>
          <a:off x="877062" y="3013"/>
          <a:ext cx="2793027" cy="16758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Doritos </a:t>
          </a:r>
        </a:p>
      </dsp:txBody>
      <dsp:txXfrm>
        <a:off x="877062" y="3013"/>
        <a:ext cx="2793027" cy="1675816"/>
      </dsp:txXfrm>
    </dsp:sp>
    <dsp:sp modelId="{E26798BB-4311-416F-ACB3-995EC25B3CA1}">
      <dsp:nvSpPr>
        <dsp:cNvPr id="0" name=""/>
        <dsp:cNvSpPr/>
      </dsp:nvSpPr>
      <dsp:spPr>
        <a:xfrm>
          <a:off x="3949392" y="3013"/>
          <a:ext cx="2793027" cy="1675816"/>
        </a:xfrm>
        <a:prstGeom prst="rect">
          <a:avLst/>
        </a:prstGeom>
        <a:solidFill>
          <a:schemeClr val="accent5">
            <a:hueOff val="306379"/>
            <a:satOff val="137"/>
            <a:lumOff val="-137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Coca-Cola</a:t>
          </a:r>
        </a:p>
      </dsp:txBody>
      <dsp:txXfrm>
        <a:off x="3949392" y="3013"/>
        <a:ext cx="2793027" cy="1675816"/>
      </dsp:txXfrm>
    </dsp:sp>
    <dsp:sp modelId="{9D71A5B4-BE8E-4810-9A3A-839D7CDE617A}">
      <dsp:nvSpPr>
        <dsp:cNvPr id="0" name=""/>
        <dsp:cNvSpPr/>
      </dsp:nvSpPr>
      <dsp:spPr>
        <a:xfrm>
          <a:off x="7021722" y="3013"/>
          <a:ext cx="2793027" cy="1675816"/>
        </a:xfrm>
        <a:prstGeom prst="rect">
          <a:avLst/>
        </a:prstGeom>
        <a:solidFill>
          <a:schemeClr val="accent5">
            <a:hueOff val="612759"/>
            <a:satOff val="273"/>
            <a:lumOff val="-274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Budweiser</a:t>
          </a:r>
        </a:p>
      </dsp:txBody>
      <dsp:txXfrm>
        <a:off x="7021722" y="3013"/>
        <a:ext cx="2793027" cy="1675816"/>
      </dsp:txXfrm>
    </dsp:sp>
    <dsp:sp modelId="{AC0777D0-BE3F-416E-A953-FC1A1566651B}">
      <dsp:nvSpPr>
        <dsp:cNvPr id="0" name=""/>
        <dsp:cNvSpPr/>
      </dsp:nvSpPr>
      <dsp:spPr>
        <a:xfrm>
          <a:off x="877062" y="1958132"/>
          <a:ext cx="2793027" cy="1675816"/>
        </a:xfrm>
        <a:prstGeom prst="rect">
          <a:avLst/>
        </a:prstGeom>
        <a:solidFill>
          <a:schemeClr val="accent5">
            <a:hueOff val="919138"/>
            <a:satOff val="410"/>
            <a:lumOff val="-411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Funny</a:t>
          </a:r>
        </a:p>
      </dsp:txBody>
      <dsp:txXfrm>
        <a:off x="877062" y="1958132"/>
        <a:ext cx="2793027" cy="1675816"/>
      </dsp:txXfrm>
    </dsp:sp>
    <dsp:sp modelId="{D6B3FAA5-9B7F-4270-81C5-9449ED63D98E}">
      <dsp:nvSpPr>
        <dsp:cNvPr id="0" name=""/>
        <dsp:cNvSpPr/>
      </dsp:nvSpPr>
      <dsp:spPr>
        <a:xfrm>
          <a:off x="3949392" y="1958132"/>
          <a:ext cx="2793027" cy="1675816"/>
        </a:xfrm>
        <a:prstGeom prst="rect">
          <a:avLst/>
        </a:prstGeom>
        <a:solidFill>
          <a:schemeClr val="accent5">
            <a:hueOff val="1225518"/>
            <a:satOff val="546"/>
            <a:lumOff val="-549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Animal</a:t>
          </a:r>
        </a:p>
      </dsp:txBody>
      <dsp:txXfrm>
        <a:off x="3949392" y="1958132"/>
        <a:ext cx="2793027" cy="1675816"/>
      </dsp:txXfrm>
    </dsp:sp>
    <dsp:sp modelId="{A07A1EBE-DD25-4E1F-ACA6-B12EF7F967D8}">
      <dsp:nvSpPr>
        <dsp:cNvPr id="0" name=""/>
        <dsp:cNvSpPr/>
      </dsp:nvSpPr>
      <dsp:spPr>
        <a:xfrm>
          <a:off x="7021722" y="1958132"/>
          <a:ext cx="2793027" cy="1675816"/>
        </a:xfrm>
        <a:prstGeom prst="rect">
          <a:avLst/>
        </a:prstGeom>
        <a:solidFill>
          <a:schemeClr val="accent5">
            <a:hueOff val="1531897"/>
            <a:satOff val="683"/>
            <a:lumOff val="-68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Danger</a:t>
          </a:r>
        </a:p>
      </dsp:txBody>
      <dsp:txXfrm>
        <a:off x="7021722" y="1958132"/>
        <a:ext cx="2793027" cy="1675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A1C66B-FD0C-CB51-C6B6-A31EC7EA50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7455CA-EDC5-4FCD-43B9-8053919CA2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B2A3D-8CD4-40E3-8DE0-A2D38A381719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10323-7358-684B-1692-F438BAF0ED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5EDD0-3741-A4BE-6D95-27E91801BE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74E90-651F-4EA7-8004-32F2D237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1F949-34C3-400E-A951-5D5216CA040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F30C4-270E-476C-A979-A61945DD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1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35B6-8035-43C8-8524-BA3B8D11AD04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2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1156-A764-423E-A504-4BA59878261F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8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D2F1-DB10-4124-813D-758B8302D161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5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0146E-5EEA-4F12-A5EF-FF10B2A344ED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9AF0-B79D-490F-9B62-F053D32FE4CE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5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A65-C3CA-4944-8905-CB4135A47137}" type="datetime1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60B5-29A1-4ED9-BB06-89801EFA08B6}" type="datetime1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2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5CAA-5A60-414C-81DD-E44F45447F7F}" type="datetime1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7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3CFB-939A-45DF-BBCD-E67471809A9D}" type="datetime1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5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5A8B-262E-4896-B727-572B21E7FEB1}" type="datetime1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1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338B-1E33-4ECF-A9C6-72FFAD10EDA0}" type="datetime1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93A1DA9A-B60B-49DF-8415-5533500A33BF}" type="datetime1">
              <a:rPr lang="en-US" smtClean="0"/>
              <a:t>5/5/2023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52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1715DC28-5D00-B298-A9F8-3B89AD3BC6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94" b="7436"/>
          <a:stretch/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03EB5A-C557-77BC-F138-7B616EF7B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541" y="990599"/>
            <a:ext cx="5619054" cy="4849091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  <a:latin typeface="Abadi" panose="020B0604020104020204" pitchFamily="34" charset="0"/>
              </a:rPr>
              <a:t>Data Analysis: Super Bowl Advertisements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176D75-CFEE-0786-ACF8-B94FC998E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2865" y="1447799"/>
            <a:ext cx="3077353" cy="4076699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Abadi" panose="020B0604020104020204" pitchFamily="34" charset="0"/>
              </a:rPr>
              <a:t>By: Reagan Newswanger</a:t>
            </a:r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B259D7-3ACB-CC62-248B-E2496183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7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78C55-1DA5-587E-599C-D2F4DAE3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Years</a:t>
            </a:r>
          </a:p>
        </p:txBody>
      </p:sp>
      <p:graphicFrame>
        <p:nvGraphicFramePr>
          <p:cNvPr id="6" name="Chart 5" descr="Chart type: Line. 'youtube_views' has an outlier at 'year': 2012.&#10;&#10;Description automatically generated">
            <a:extLst>
              <a:ext uri="{FF2B5EF4-FFF2-40B4-BE49-F238E27FC236}">
                <a16:creationId xmlns:a16="http://schemas.microsoft.com/office/drawing/2014/main" id="{B59F3A4C-64B9-1216-1C30-2C5940AB27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96368"/>
              </p:ext>
            </p:extLst>
          </p:nvPr>
        </p:nvGraphicFramePr>
        <p:xfrm>
          <a:off x="232012" y="2178482"/>
          <a:ext cx="7765576" cy="345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048C707-3207-3F45-8FF1-232517208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45689"/>
              </p:ext>
            </p:extLst>
          </p:nvPr>
        </p:nvGraphicFramePr>
        <p:xfrm>
          <a:off x="7997588" y="3193843"/>
          <a:ext cx="3704900" cy="1371032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204182">
                  <a:extLst>
                    <a:ext uri="{9D8B030D-6E8A-4147-A177-3AD203B41FA5}">
                      <a16:colId xmlns:a16="http://schemas.microsoft.com/office/drawing/2014/main" val="937754016"/>
                    </a:ext>
                  </a:extLst>
                </a:gridCol>
                <a:gridCol w="1500718">
                  <a:extLst>
                    <a:ext uri="{9D8B030D-6E8A-4147-A177-3AD203B41FA5}">
                      <a16:colId xmlns:a16="http://schemas.microsoft.com/office/drawing/2014/main" val="1698459639"/>
                    </a:ext>
                  </a:extLst>
                </a:gridCol>
              </a:tblGrid>
              <a:tr h="547986"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2400"/>
                        </a:spcAft>
                      </a:pPr>
                      <a:r>
                        <a:rPr lang="en-US" sz="2800" u="none" strike="noStrike" dirty="0">
                          <a:effectLst/>
                        </a:rPr>
                        <a:t>Regression Statistics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293479"/>
                  </a:ext>
                </a:extLst>
              </a:tr>
              <a:tr h="393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Multiple 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0.1489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0570137"/>
                  </a:ext>
                </a:extLst>
              </a:tr>
              <a:tr h="4293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Significance F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0.5194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50493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935C8-0A10-526E-5FDE-C135D53A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50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4332-23D2-117F-753D-D0F9F334C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test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3544A9E-5D9B-23FF-E3A3-8BC50CD90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06197"/>
              </p:ext>
            </p:extLst>
          </p:nvPr>
        </p:nvGraphicFramePr>
        <p:xfrm>
          <a:off x="800100" y="2267761"/>
          <a:ext cx="5395365" cy="3812096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885365">
                  <a:extLst>
                    <a:ext uri="{9D8B030D-6E8A-4147-A177-3AD203B41FA5}">
                      <a16:colId xmlns:a16="http://schemas.microsoft.com/office/drawing/2014/main" val="3040352025"/>
                    </a:ext>
                  </a:extLst>
                </a:gridCol>
                <a:gridCol w="1430308">
                  <a:extLst>
                    <a:ext uri="{9D8B030D-6E8A-4147-A177-3AD203B41FA5}">
                      <a16:colId xmlns:a16="http://schemas.microsoft.com/office/drawing/2014/main" val="1230584052"/>
                    </a:ext>
                  </a:extLst>
                </a:gridCol>
                <a:gridCol w="1079692">
                  <a:extLst>
                    <a:ext uri="{9D8B030D-6E8A-4147-A177-3AD203B41FA5}">
                      <a16:colId xmlns:a16="http://schemas.microsoft.com/office/drawing/2014/main" val="2387793326"/>
                    </a:ext>
                  </a:extLst>
                </a:gridCol>
              </a:tblGrid>
              <a:tr h="26089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t-Test: Paired Two Sample for Means</a:t>
                      </a:r>
                      <a:r>
                        <a:rPr lang="en-US" sz="1600" kern="0" dirty="0">
                          <a:effectLst/>
                        </a:rPr>
                        <a:t>: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284719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8926205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TRUE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FALSE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3946349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Mean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25296099.2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6792178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40026118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Variance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4.20625E+15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1.45E+14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4449025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Observations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97857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Pearson Correlation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-0.143809976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5943265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Hypothesized Mean Difference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0538842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df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9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26444127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t Stat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0.864953301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724342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P(T&lt;=t) one-tail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0.204763342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9062137"/>
                  </a:ext>
                </a:extLst>
              </a:tr>
              <a:tr h="2398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t Critical one-tail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1.833112933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33764404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P(T&lt;=t) two-tail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0.409526684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8355601"/>
                  </a:ext>
                </a:extLst>
              </a:tr>
              <a:tr h="2283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t Critical two-tail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2.262157163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8114081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9AB4C26-102E-AC91-CDD4-476506173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79853"/>
              </p:ext>
            </p:extLst>
          </p:nvPr>
        </p:nvGraphicFramePr>
        <p:xfrm>
          <a:off x="6579667" y="928608"/>
          <a:ext cx="4940300" cy="5007296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300640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4502388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77517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396868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019371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934535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89947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effectLst/>
                        </a:rPr>
                        <a:t>Anova</a:t>
                      </a:r>
                      <a:r>
                        <a:rPr lang="en-US" sz="1800" kern="0" dirty="0">
                          <a:effectLst/>
                        </a:rPr>
                        <a:t>: Single 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5205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506895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SUMMARY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91886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Groups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Count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Sum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Average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Variance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7257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brand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55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5.5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9.166667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005752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Count of brand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213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21.3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186.0111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7317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5517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82290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ANOVA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99869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Source of Variation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SS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df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MS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F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P-value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F crit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55952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Between Groups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1248.2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1248.2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12.79039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0.002158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4.413873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119182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Within Groups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1756.6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18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97.58889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32545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340243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Total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3004.8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19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410793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0ED98-036B-5508-DEDB-B2F0F352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EF92653-5D6D-47E6-8744-0DAF76E04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887C1BE-52CB-8E7D-C9F0-B637E1B8F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8294" b="7436"/>
          <a:stretch/>
        </p:blipFill>
        <p:spPr>
          <a:xfrm>
            <a:off x="-37857" y="-80727"/>
            <a:ext cx="12229857" cy="7546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8BD70F-1A9B-CEF0-0CBD-FF568B67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960594"/>
            <a:ext cx="5828114" cy="49368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Who can use this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34CF9-F2E6-88E0-7670-169AF5164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2185" y="1390650"/>
            <a:ext cx="3019423" cy="40767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Companies that do Super Bowl Ads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A98CE3-81A7-4FFE-A047-9AA65998D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315200" y="1733549"/>
            <a:ext cx="0" cy="339090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B67D5-C9BD-E5FB-9F68-3BF2F58F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6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6C45D-C86A-6A8E-42E2-C47558F40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r>
              <a:rPr lang="en-US" dirty="0"/>
              <a:t>Conclusion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9663565-1524-AD62-182F-7A11A4F0D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983452"/>
              </p:ext>
            </p:extLst>
          </p:nvPr>
        </p:nvGraphicFramePr>
        <p:xfrm>
          <a:off x="700088" y="2292350"/>
          <a:ext cx="10691812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9D450-8152-DE9D-9098-0A0C2ED4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66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>
            <a:extLst>
              <a:ext uri="{FF2B5EF4-FFF2-40B4-BE49-F238E27FC236}">
                <a16:creationId xmlns:a16="http://schemas.microsoft.com/office/drawing/2014/main" id="{27258D16-BB63-1E3D-3981-0190DF6B6D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8294" b="7436"/>
          <a:stretch/>
        </p:blipFill>
        <p:spPr>
          <a:xfrm>
            <a:off x="-37857" y="-80727"/>
            <a:ext cx="12229857" cy="7546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918423-DE56-E52C-60EB-4C2DCCF1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227" y="2002631"/>
            <a:ext cx="7539725" cy="2852737"/>
          </a:xfrm>
        </p:spPr>
        <p:txBody>
          <a:bodyPr/>
          <a:lstStyle/>
          <a:p>
            <a:pPr algn="r"/>
            <a:r>
              <a:rPr lang="en-US" b="1" dirty="0"/>
              <a:t>Thank you!</a:t>
            </a:r>
            <a:br>
              <a:rPr lang="en-US" b="1" dirty="0"/>
            </a:br>
            <a:r>
              <a:rPr lang="en-US" b="1" dirty="0"/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5A100-618B-0E48-A18E-AA39F3C9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B41D9C78-CA5D-1A02-ADAF-7551BBA11F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8294" b="7436"/>
          <a:stretch/>
        </p:blipFill>
        <p:spPr>
          <a:xfrm rot="10800000">
            <a:off x="-532264" y="-194356"/>
            <a:ext cx="13938337" cy="7246712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3747E3-AF44-275E-1561-E63D4E0F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726" y="922096"/>
            <a:ext cx="10691265" cy="1371030"/>
          </a:xfrm>
        </p:spPr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C5C3-B6EC-1EF8-7752-624CF81B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725" y="1905198"/>
            <a:ext cx="10691265" cy="3636088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Abadi" panose="020B0604020104020204" pitchFamily="34" charset="0"/>
              </a:rPr>
              <a:t>Data Source: Kaggle</a:t>
            </a:r>
          </a:p>
          <a:p>
            <a:pPr lvl="1"/>
            <a:r>
              <a:rPr lang="en-US" sz="24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data.world's</a:t>
            </a:r>
            <a:r>
              <a:rPr lang="en-US" sz="2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</a:t>
            </a:r>
            <a:endParaRPr lang="en-US" sz="2400" dirty="0">
              <a:latin typeface="Abadi" panose="020B0604020104020204" pitchFamily="34" charset="0"/>
            </a:endParaRPr>
          </a:p>
          <a:p>
            <a:r>
              <a:rPr lang="en-US" sz="2800" dirty="0">
                <a:latin typeface="Abadi" panose="020B0604020104020204" pitchFamily="34" charset="0"/>
              </a:rPr>
              <a:t>Super Bowl Advertisement </a:t>
            </a:r>
          </a:p>
          <a:p>
            <a:pPr lvl="1"/>
            <a:r>
              <a:rPr lang="en-US" sz="2400" dirty="0">
                <a:latin typeface="Abadi" panose="020B0604020104020204" pitchFamily="34" charset="0"/>
              </a:rPr>
              <a:t>New Analysis </a:t>
            </a:r>
          </a:p>
          <a:p>
            <a:pPr lvl="1"/>
            <a:r>
              <a:rPr lang="en-US" sz="2400" dirty="0">
                <a:latin typeface="Abadi" panose="020B0604020104020204" pitchFamily="34" charset="0"/>
              </a:rPr>
              <a:t>Cleaned Data</a:t>
            </a:r>
          </a:p>
          <a:p>
            <a:pPr lvl="1"/>
            <a:r>
              <a:rPr lang="en-US" sz="2400" dirty="0">
                <a:latin typeface="Abadi" panose="020B0604020104020204" pitchFamily="34" charset="0"/>
              </a:rPr>
              <a:t>Added YouTube Views</a:t>
            </a:r>
          </a:p>
          <a:p>
            <a:pPr lvl="1"/>
            <a:r>
              <a:rPr lang="en-US" sz="2400" dirty="0">
                <a:latin typeface="Abadi" panose="020B0604020104020204" pitchFamily="34" charset="0"/>
              </a:rPr>
              <a:t>Used Excel </a:t>
            </a:r>
          </a:p>
          <a:p>
            <a:pPr marL="457200" lvl="1" indent="0">
              <a:buNone/>
            </a:pPr>
            <a:endParaRPr lang="en-US" dirty="0"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1B324-A5F3-E883-4BAA-B0A94EAC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8AB74-726D-E7C9-4A5D-A85E3A35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1"/>
            <a:ext cx="3914776" cy="3977269"/>
          </a:xfrm>
        </p:spPr>
        <p:txBody>
          <a:bodyPr>
            <a:normAutofit/>
          </a:bodyPr>
          <a:lstStyle/>
          <a:p>
            <a:r>
              <a:rPr lang="en-US"/>
              <a:t>Final attributes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797C51-C4D4-98D3-6911-DFD3F67ED3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112121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705BA-1B26-9A1D-32D5-E456E6EF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37229-3BA9-8655-43A2-EC7B5448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AE4C8-7A50-5C0C-2614-6CC03C021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analyzing this data, I hope to determine which companies have had the best success when it comes to Super Bowl commercials and what attributes play a role in the success. </a:t>
            </a:r>
            <a:endParaRPr lang="en-US" sz="3200" dirty="0"/>
          </a:p>
        </p:txBody>
      </p:sp>
      <p:pic>
        <p:nvPicPr>
          <p:cNvPr id="13" name="Graphic 12" descr="Open book with table lamp, books, pen and pencil">
            <a:extLst>
              <a:ext uri="{FF2B5EF4-FFF2-40B4-BE49-F238E27FC236}">
                <a16:creationId xmlns:a16="http://schemas.microsoft.com/office/drawing/2014/main" id="{69CFAE7F-C377-02CE-2838-9CD1EA95A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702" y="2403962"/>
            <a:ext cx="4835236" cy="483523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BE222-A237-7828-D111-5EC7C21B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3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A7F9D-04B8-1A49-85E7-39002C1CB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Brand </a:t>
            </a:r>
          </a:p>
        </p:txBody>
      </p:sp>
      <p:pic>
        <p:nvPicPr>
          <p:cNvPr id="4" name="Content Placeholder 3" descr="Table&#10;&#10;Description automatically generated">
            <a:extLst>
              <a:ext uri="{FF2B5EF4-FFF2-40B4-BE49-F238E27FC236}">
                <a16:creationId xmlns:a16="http://schemas.microsoft.com/office/drawing/2014/main" id="{2F712B13-B553-0A95-D7F1-80FD03723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34" y="1980147"/>
            <a:ext cx="4979212" cy="321028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4A3436-F55A-0DD5-3FCA-BFA2836B2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43432"/>
              </p:ext>
            </p:extLst>
          </p:nvPr>
        </p:nvGraphicFramePr>
        <p:xfrm>
          <a:off x="8104909" y="1240372"/>
          <a:ext cx="3173298" cy="253888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827727">
                  <a:extLst>
                    <a:ext uri="{9D8B030D-6E8A-4147-A177-3AD203B41FA5}">
                      <a16:colId xmlns:a16="http://schemas.microsoft.com/office/drawing/2014/main" val="1329278444"/>
                    </a:ext>
                  </a:extLst>
                </a:gridCol>
                <a:gridCol w="1345571">
                  <a:extLst>
                    <a:ext uri="{9D8B030D-6E8A-4147-A177-3AD203B41FA5}">
                      <a16:colId xmlns:a16="http://schemas.microsoft.com/office/drawing/2014/main" val="3028606718"/>
                    </a:ext>
                  </a:extLst>
                </a:gridCol>
              </a:tblGrid>
              <a:tr h="27113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effectLst/>
                        </a:rPr>
                        <a:t>Regression Statistics</a:t>
                      </a:r>
                      <a:endParaRPr lang="en-US" sz="11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658430"/>
                  </a:ext>
                </a:extLst>
              </a:tr>
              <a:tr h="4991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effectLst/>
                        </a:rPr>
                        <a:t>Multiple R</a:t>
                      </a:r>
                      <a:endParaRPr lang="en-US" sz="11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effectLst/>
                          <a:highlight>
                            <a:srgbClr val="FFFF00"/>
                          </a:highlight>
                        </a:rPr>
                        <a:t>0.686817314</a:t>
                      </a:r>
                      <a:endParaRPr lang="en-US" sz="1100" b="0" kern="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68788049"/>
                  </a:ext>
                </a:extLst>
              </a:tr>
              <a:tr h="4991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>
                          <a:effectLst/>
                        </a:rPr>
                        <a:t>R Square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0.471718022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7587282"/>
                  </a:ext>
                </a:extLst>
              </a:tr>
              <a:tr h="4991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>
                          <a:effectLst/>
                        </a:rPr>
                        <a:t>Adjusted R Square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0.405682775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5573300"/>
                  </a:ext>
                </a:extLst>
              </a:tr>
              <a:tr h="4991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effectLst/>
                        </a:rPr>
                        <a:t>Standard Error</a:t>
                      </a:r>
                      <a:endParaRPr lang="en-US" sz="11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49523525.64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2715371"/>
                  </a:ext>
                </a:extLst>
              </a:tr>
              <a:tr h="2711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Observations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881538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ACC32AB-CF5D-B781-A23C-C865BBCB7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584233"/>
              </p:ext>
            </p:extLst>
          </p:nvPr>
        </p:nvGraphicFramePr>
        <p:xfrm>
          <a:off x="5280446" y="3961680"/>
          <a:ext cx="6111454" cy="158973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294800">
                  <a:extLst>
                    <a:ext uri="{9D8B030D-6E8A-4147-A177-3AD203B41FA5}">
                      <a16:colId xmlns:a16="http://schemas.microsoft.com/office/drawing/2014/main" val="2329718093"/>
                    </a:ext>
                  </a:extLst>
                </a:gridCol>
                <a:gridCol w="913175">
                  <a:extLst>
                    <a:ext uri="{9D8B030D-6E8A-4147-A177-3AD203B41FA5}">
                      <a16:colId xmlns:a16="http://schemas.microsoft.com/office/drawing/2014/main" val="2955146313"/>
                    </a:ext>
                  </a:extLst>
                </a:gridCol>
                <a:gridCol w="1049469">
                  <a:extLst>
                    <a:ext uri="{9D8B030D-6E8A-4147-A177-3AD203B41FA5}">
                      <a16:colId xmlns:a16="http://schemas.microsoft.com/office/drawing/2014/main" val="49281941"/>
                    </a:ext>
                  </a:extLst>
                </a:gridCol>
                <a:gridCol w="941114">
                  <a:extLst>
                    <a:ext uri="{9D8B030D-6E8A-4147-A177-3AD203B41FA5}">
                      <a16:colId xmlns:a16="http://schemas.microsoft.com/office/drawing/2014/main" val="2568208396"/>
                    </a:ext>
                  </a:extLst>
                </a:gridCol>
                <a:gridCol w="945203">
                  <a:extLst>
                    <a:ext uri="{9D8B030D-6E8A-4147-A177-3AD203B41FA5}">
                      <a16:colId xmlns:a16="http://schemas.microsoft.com/office/drawing/2014/main" val="4173477750"/>
                    </a:ext>
                  </a:extLst>
                </a:gridCol>
                <a:gridCol w="967693">
                  <a:extLst>
                    <a:ext uri="{9D8B030D-6E8A-4147-A177-3AD203B41FA5}">
                      <a16:colId xmlns:a16="http://schemas.microsoft.com/office/drawing/2014/main" val="4197887714"/>
                    </a:ext>
                  </a:extLst>
                </a:gridCol>
              </a:tblGrid>
              <a:tr h="1853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0">
                          <a:effectLst/>
                        </a:rPr>
                        <a:t>ANOVA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97659709"/>
                  </a:ext>
                </a:extLst>
              </a:tr>
              <a:tr h="215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>
                          <a:effectLst/>
                        </a:rPr>
                        <a:t> 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df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SS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MS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Significance 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0863965"/>
                  </a:ext>
                </a:extLst>
              </a:tr>
              <a:tr h="39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>
                          <a:effectLst/>
                        </a:rPr>
                        <a:t>Regression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1.75198E+16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1.75198E+16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7.143427827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highlight>
                            <a:srgbClr val="FFFF00"/>
                          </a:highlight>
                        </a:rPr>
                        <a:t>0.028242939</a:t>
                      </a:r>
                      <a:endParaRPr lang="en-US" sz="1100" kern="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9350402"/>
                  </a:ext>
                </a:extLst>
              </a:tr>
              <a:tr h="39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>
                          <a:effectLst/>
                        </a:rPr>
                        <a:t>Residual</a:t>
                      </a:r>
                      <a:endParaRPr lang="en-US" sz="11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1.96206E+16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2.45258E+15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16060110"/>
                  </a:ext>
                </a:extLst>
              </a:tr>
              <a:tr h="39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effectLst/>
                        </a:rPr>
                        <a:t>Total</a:t>
                      </a:r>
                      <a:endParaRPr lang="en-US" sz="11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3.71405E+16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609374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E5A64-6BD8-161A-A592-DA238716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1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58DA-D2E0-E013-C3CA-2991CAEE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Categories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D8EFE5ED-C8B4-5C2A-CB73-D9A0533F45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87" y="2208118"/>
            <a:ext cx="4162160" cy="3176915"/>
          </a:xfr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0A80C1-5893-0DBE-6CF5-34E3CAFA2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94302"/>
              </p:ext>
            </p:extLst>
          </p:nvPr>
        </p:nvGraphicFramePr>
        <p:xfrm>
          <a:off x="6266776" y="3006436"/>
          <a:ext cx="4110280" cy="15802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445357">
                  <a:extLst>
                    <a:ext uri="{9D8B030D-6E8A-4147-A177-3AD203B41FA5}">
                      <a16:colId xmlns:a16="http://schemas.microsoft.com/office/drawing/2014/main" val="4133704394"/>
                    </a:ext>
                  </a:extLst>
                </a:gridCol>
                <a:gridCol w="1664923">
                  <a:extLst>
                    <a:ext uri="{9D8B030D-6E8A-4147-A177-3AD203B41FA5}">
                      <a16:colId xmlns:a16="http://schemas.microsoft.com/office/drawing/2014/main" val="4163997677"/>
                    </a:ext>
                  </a:extLst>
                </a:gridCol>
              </a:tblGrid>
              <a:tr h="631620"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2400"/>
                        </a:spcAft>
                      </a:pPr>
                      <a:r>
                        <a:rPr lang="en-US" sz="2800" u="none" strike="noStrike" dirty="0">
                          <a:effectLst/>
                        </a:rPr>
                        <a:t>Regression Statistics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80547"/>
                  </a:ext>
                </a:extLst>
              </a:tr>
              <a:tr h="4538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Multiple 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0.822017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6694388"/>
                  </a:ext>
                </a:extLst>
              </a:tr>
              <a:tr h="4948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Significance F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0.044698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01741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5C1C8-E4E4-A3C0-1B84-CC8B1956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3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F854-1A0C-C83B-7AD1-63F88B8C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Top 3 categories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1CA688-DCED-8EC4-1229-871235F04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589656"/>
              </p:ext>
            </p:extLst>
          </p:nvPr>
        </p:nvGraphicFramePr>
        <p:xfrm>
          <a:off x="1213252" y="2293125"/>
          <a:ext cx="9814966" cy="286076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635478">
                  <a:extLst>
                    <a:ext uri="{9D8B030D-6E8A-4147-A177-3AD203B41FA5}">
                      <a16:colId xmlns:a16="http://schemas.microsoft.com/office/drawing/2014/main" val="2867326182"/>
                    </a:ext>
                  </a:extLst>
                </a:gridCol>
                <a:gridCol w="1635478">
                  <a:extLst>
                    <a:ext uri="{9D8B030D-6E8A-4147-A177-3AD203B41FA5}">
                      <a16:colId xmlns:a16="http://schemas.microsoft.com/office/drawing/2014/main" val="1861060988"/>
                    </a:ext>
                  </a:extLst>
                </a:gridCol>
                <a:gridCol w="1635478">
                  <a:extLst>
                    <a:ext uri="{9D8B030D-6E8A-4147-A177-3AD203B41FA5}">
                      <a16:colId xmlns:a16="http://schemas.microsoft.com/office/drawing/2014/main" val="3241126382"/>
                    </a:ext>
                  </a:extLst>
                </a:gridCol>
                <a:gridCol w="1635478">
                  <a:extLst>
                    <a:ext uri="{9D8B030D-6E8A-4147-A177-3AD203B41FA5}">
                      <a16:colId xmlns:a16="http://schemas.microsoft.com/office/drawing/2014/main" val="533070028"/>
                    </a:ext>
                  </a:extLst>
                </a:gridCol>
                <a:gridCol w="1636527">
                  <a:extLst>
                    <a:ext uri="{9D8B030D-6E8A-4147-A177-3AD203B41FA5}">
                      <a16:colId xmlns:a16="http://schemas.microsoft.com/office/drawing/2014/main" val="3674714971"/>
                    </a:ext>
                  </a:extLst>
                </a:gridCol>
                <a:gridCol w="1636527">
                  <a:extLst>
                    <a:ext uri="{9D8B030D-6E8A-4147-A177-3AD203B41FA5}">
                      <a16:colId xmlns:a16="http://schemas.microsoft.com/office/drawing/2014/main" val="2723427981"/>
                    </a:ext>
                  </a:extLst>
                </a:gridCol>
              </a:tblGrid>
              <a:tr h="7639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Brand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Top Category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Second Category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Third Category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Correlation Coefficient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Sig F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906529"/>
                  </a:ext>
                </a:extLst>
              </a:tr>
              <a:tr h="6989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1.Doritos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Funny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Danger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0.6935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0.1265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877342"/>
                  </a:ext>
                </a:extLst>
              </a:tr>
              <a:tr h="6989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2.Coca-Cola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Danger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0.9710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0.0012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276557"/>
                  </a:ext>
                </a:extLst>
              </a:tr>
              <a:tr h="6989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3.Budweiser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Patriotic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Danger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0.9108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0.0115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27387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396B7-F7A2-5074-9ACD-F8461BAAD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1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D787-E811-CE35-50A2-94E98699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all 10 categories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81FCE5-F290-5654-0AF6-2A705A26FB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11580"/>
              </p:ext>
            </p:extLst>
          </p:nvPr>
        </p:nvGraphicFramePr>
        <p:xfrm>
          <a:off x="1066801" y="1974471"/>
          <a:ext cx="9461412" cy="3759772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364846">
                  <a:extLst>
                    <a:ext uri="{9D8B030D-6E8A-4147-A177-3AD203B41FA5}">
                      <a16:colId xmlns:a16="http://schemas.microsoft.com/office/drawing/2014/main" val="2760133884"/>
                    </a:ext>
                  </a:extLst>
                </a:gridCol>
                <a:gridCol w="2364846">
                  <a:extLst>
                    <a:ext uri="{9D8B030D-6E8A-4147-A177-3AD203B41FA5}">
                      <a16:colId xmlns:a16="http://schemas.microsoft.com/office/drawing/2014/main" val="1163171172"/>
                    </a:ext>
                  </a:extLst>
                </a:gridCol>
                <a:gridCol w="2365860">
                  <a:extLst>
                    <a:ext uri="{9D8B030D-6E8A-4147-A177-3AD203B41FA5}">
                      <a16:colId xmlns:a16="http://schemas.microsoft.com/office/drawing/2014/main" val="113298778"/>
                    </a:ext>
                  </a:extLst>
                </a:gridCol>
                <a:gridCol w="2365860">
                  <a:extLst>
                    <a:ext uri="{9D8B030D-6E8A-4147-A177-3AD203B41FA5}">
                      <a16:colId xmlns:a16="http://schemas.microsoft.com/office/drawing/2014/main" val="80236980"/>
                    </a:ext>
                  </a:extLst>
                </a:gridCol>
              </a:tblGrid>
              <a:tr h="43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Brand</a:t>
                      </a:r>
                      <a:endParaRPr lang="en-US" sz="18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Top Category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Second Category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Third Category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8776186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1.Doritos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Danger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0224411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2.Coca-Cola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Danger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042095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3.Budweiser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Patriotic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Danger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3675515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4.Bud Light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Funny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Danger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026285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5.NFL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Celebrity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Patriotic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244256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6.Pepsi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Celebrity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Use_Sex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093901"/>
                  </a:ext>
                </a:extLst>
              </a:tr>
              <a:tr h="3596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7.Hyundai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Celebrity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Animals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244780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8.E-Trade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 err="1">
                          <a:effectLst/>
                        </a:rPr>
                        <a:t>Use_Sex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Patriotic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5142568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9.Toyota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Danger 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Animals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0515731"/>
                  </a:ext>
                </a:extLst>
              </a:tr>
              <a:tr h="3297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10.Kia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>
                          <a:effectLst/>
                        </a:rPr>
                        <a:t>Funny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 err="1">
                          <a:effectLst/>
                        </a:rPr>
                        <a:t>Use_Sex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Celebrity 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00565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539AA-8A0F-78F0-6429-B11E8CEA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91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C9763-AEB9-C74A-B97F-6D52DA88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1"/>
            <a:ext cx="3914776" cy="3977269"/>
          </a:xfrm>
        </p:spPr>
        <p:txBody>
          <a:bodyPr>
            <a:normAutofit/>
          </a:bodyPr>
          <a:lstStyle/>
          <a:p>
            <a:r>
              <a:rPr lang="en-US" dirty="0"/>
              <a:t>Analysis: Years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A41CEA-C055-FC80-ADE8-0966370E2A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72175"/>
              </p:ext>
            </p:extLst>
          </p:nvPr>
        </p:nvGraphicFramePr>
        <p:xfrm>
          <a:off x="4217158" y="272959"/>
          <a:ext cx="7174748" cy="5911563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17148">
                  <a:extLst>
                    <a:ext uri="{9D8B030D-6E8A-4147-A177-3AD203B41FA5}">
                      <a16:colId xmlns:a16="http://schemas.microsoft.com/office/drawing/2014/main" val="696959037"/>
                    </a:ext>
                  </a:extLst>
                </a:gridCol>
                <a:gridCol w="708357">
                  <a:extLst>
                    <a:ext uri="{9D8B030D-6E8A-4147-A177-3AD203B41FA5}">
                      <a16:colId xmlns:a16="http://schemas.microsoft.com/office/drawing/2014/main" val="3421221029"/>
                    </a:ext>
                  </a:extLst>
                </a:gridCol>
                <a:gridCol w="728140">
                  <a:extLst>
                    <a:ext uri="{9D8B030D-6E8A-4147-A177-3AD203B41FA5}">
                      <a16:colId xmlns:a16="http://schemas.microsoft.com/office/drawing/2014/main" val="3210921110"/>
                    </a:ext>
                  </a:extLst>
                </a:gridCol>
                <a:gridCol w="1027081">
                  <a:extLst>
                    <a:ext uri="{9D8B030D-6E8A-4147-A177-3AD203B41FA5}">
                      <a16:colId xmlns:a16="http://schemas.microsoft.com/office/drawing/2014/main" val="3220856557"/>
                    </a:ext>
                  </a:extLst>
                </a:gridCol>
                <a:gridCol w="717148">
                  <a:extLst>
                    <a:ext uri="{9D8B030D-6E8A-4147-A177-3AD203B41FA5}">
                      <a16:colId xmlns:a16="http://schemas.microsoft.com/office/drawing/2014/main" val="2310864013"/>
                    </a:ext>
                  </a:extLst>
                </a:gridCol>
                <a:gridCol w="1521653">
                  <a:extLst>
                    <a:ext uri="{9D8B030D-6E8A-4147-A177-3AD203B41FA5}">
                      <a16:colId xmlns:a16="http://schemas.microsoft.com/office/drawing/2014/main" val="3607927948"/>
                    </a:ext>
                  </a:extLst>
                </a:gridCol>
                <a:gridCol w="728140">
                  <a:extLst>
                    <a:ext uri="{9D8B030D-6E8A-4147-A177-3AD203B41FA5}">
                      <a16:colId xmlns:a16="http://schemas.microsoft.com/office/drawing/2014/main" val="1217892243"/>
                    </a:ext>
                  </a:extLst>
                </a:gridCol>
                <a:gridCol w="1027081">
                  <a:extLst>
                    <a:ext uri="{9D8B030D-6E8A-4147-A177-3AD203B41FA5}">
                      <a16:colId xmlns:a16="http://schemas.microsoft.com/office/drawing/2014/main" val="2653905953"/>
                    </a:ext>
                  </a:extLst>
                </a:gridCol>
              </a:tblGrid>
              <a:tr h="480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Point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year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Rank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Percent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Point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Sum of youtube_views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Rank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Percent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2161356385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2020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212625601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2310639015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28320000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57490487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24258511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379406663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8964400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461850956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8447786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156851241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4943600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932573029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4427000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36035198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4194454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468286160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4002200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619920439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</a:rPr>
                        <a:t>9</a:t>
                      </a:r>
                      <a:endParaRPr lang="en-US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3802400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813698660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3138569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609242259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2881800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4238780949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</a:rPr>
                        <a:t>2008</a:t>
                      </a:r>
                      <a:endParaRPr lang="en-US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2561618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082494101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1981510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911923908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1979966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2854092363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1266000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367083753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1058100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17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1438198375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860058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18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29700377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3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679600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19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590217107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431600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3482463903"/>
                  </a:ext>
                </a:extLst>
              </a:tr>
              <a:tr h="2586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2000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0.00%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6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57994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</a:rPr>
                        <a:t>21</a:t>
                      </a:r>
                      <a:endParaRPr lang="en-US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</a:rPr>
                        <a:t>0.00%</a:t>
                      </a:r>
                      <a:endParaRPr lang="en-US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26" marR="68126" marT="0" marB="0" anchor="b"/>
                </a:tc>
                <a:extLst>
                  <a:ext uri="{0D108BD9-81ED-4DB2-BD59-A6C34878D82A}">
                    <a16:rowId xmlns:a16="http://schemas.microsoft.com/office/drawing/2014/main" val="257307068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9E1C15-ED9D-3C79-BFDA-A04A91BA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33416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RightStep">
      <a:dk1>
        <a:srgbClr val="000000"/>
      </a:dk1>
      <a:lt1>
        <a:srgbClr val="FFFFFF"/>
      </a:lt1>
      <a:dk2>
        <a:srgbClr val="412431"/>
      </a:dk2>
      <a:lt2>
        <a:srgbClr val="E8E6E2"/>
      </a:lt2>
      <a:accent1>
        <a:srgbClr val="6E96EE"/>
      </a:accent1>
      <a:accent2>
        <a:srgbClr val="5F4EEB"/>
      </a:accent2>
      <a:accent3>
        <a:srgbClr val="B16EEE"/>
      </a:accent3>
      <a:accent4>
        <a:srgbClr val="E14EEB"/>
      </a:accent4>
      <a:accent5>
        <a:srgbClr val="EE6EC1"/>
      </a:accent5>
      <a:accent6>
        <a:srgbClr val="EB4E71"/>
      </a:accent6>
      <a:hlink>
        <a:srgbClr val="938159"/>
      </a:hlink>
      <a:folHlink>
        <a:srgbClr val="7F7F7F"/>
      </a:folHlink>
    </a:clrScheme>
    <a:fontScheme name="Custom 1">
      <a:majorFont>
        <a:latin typeface="Abadi"/>
        <a:ea typeface=""/>
        <a:cs typeface=""/>
      </a:majorFont>
      <a:minorFont>
        <a:latin typeface="Abad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662</Words>
  <Application>Microsoft Office PowerPoint</Application>
  <PresentationFormat>Widescreen</PresentationFormat>
  <Paragraphs>415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Abadi</vt:lpstr>
      <vt:lpstr>Arial</vt:lpstr>
      <vt:lpstr>Calibri</vt:lpstr>
      <vt:lpstr>ChronicleVTI</vt:lpstr>
      <vt:lpstr>Data Analysis: Super Bowl Advertisements</vt:lpstr>
      <vt:lpstr>overview</vt:lpstr>
      <vt:lpstr>Final attributes</vt:lpstr>
      <vt:lpstr>Goal</vt:lpstr>
      <vt:lpstr>Analysis: Brand </vt:lpstr>
      <vt:lpstr>Analysis: Categories</vt:lpstr>
      <vt:lpstr>Analysis: Top 3 categories </vt:lpstr>
      <vt:lpstr>Analysis: all 10 categories </vt:lpstr>
      <vt:lpstr>Analysis: Years</vt:lpstr>
      <vt:lpstr>Analysis: Years</vt:lpstr>
      <vt:lpstr>Additional test</vt:lpstr>
      <vt:lpstr>Who can use this data?</vt:lpstr>
      <vt:lpstr>Conclusion </vt:lpstr>
      <vt:lpstr>Thank you!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Analysis: Super Bowl Advertisements</dc:title>
  <dc:creator>Reagan Newswanger</dc:creator>
  <cp:lastModifiedBy>Reagan Newswanger</cp:lastModifiedBy>
  <cp:revision>1</cp:revision>
  <dcterms:created xsi:type="dcterms:W3CDTF">2023-05-05T03:42:54Z</dcterms:created>
  <dcterms:modified xsi:type="dcterms:W3CDTF">2023-05-05T19:36:44Z</dcterms:modified>
</cp:coreProperties>
</file>